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9"/>
  </p:notesMasterIdLst>
  <p:sldIdLst>
    <p:sldId id="268" r:id="rId2"/>
    <p:sldId id="260" r:id="rId3"/>
    <p:sldId id="269" r:id="rId4"/>
    <p:sldId id="264" r:id="rId5"/>
    <p:sldId id="261" r:id="rId6"/>
    <p:sldId id="259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940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g1eb205fd2b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1" name="Google Shape;2921;g1eb205fd2b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03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1eb205fd2b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1eb205fd2b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49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g1eb205fd2b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9" name="Google Shape;2609;g1eb205fd2b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1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" name="Google Shape;2384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72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5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1eb205fd2b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5" name="Google Shape;2395;g1eb205fd2b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3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/>
          <p:nvPr/>
        </p:nvSpPr>
        <p:spPr>
          <a:xfrm rot="5400000">
            <a:off x="6178986" y="3766850"/>
            <a:ext cx="1006513" cy="4139162"/>
          </a:xfrm>
          <a:custGeom>
            <a:avLst/>
            <a:gdLst/>
            <a:ahLst/>
            <a:cxnLst/>
            <a:rect l="l" t="t" r="r" b="b"/>
            <a:pathLst>
              <a:path w="383799" h="1795732" extrusionOk="0">
                <a:moveTo>
                  <a:pt x="0" y="0"/>
                </a:moveTo>
                <a:lnTo>
                  <a:pt x="383800" y="0"/>
                </a:lnTo>
                <a:lnTo>
                  <a:pt x="383800" y="1795733"/>
                </a:lnTo>
                <a:lnTo>
                  <a:pt x="0" y="17957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3"/>
          <p:cNvGrpSpPr/>
          <p:nvPr/>
        </p:nvGrpSpPr>
        <p:grpSpPr>
          <a:xfrm rot="5400000">
            <a:off x="6305207" y="3906888"/>
            <a:ext cx="791507" cy="3869583"/>
            <a:chOff x="439496" y="243877"/>
            <a:chExt cx="298682" cy="1460220"/>
          </a:xfrm>
        </p:grpSpPr>
        <p:sp>
          <p:nvSpPr>
            <p:cNvPr id="264" name="Google Shape;264;p3"/>
            <p:cNvSpPr/>
            <p:nvPr/>
          </p:nvSpPr>
          <p:spPr>
            <a:xfrm>
              <a:off x="439496" y="243877"/>
              <a:ext cx="298682" cy="195720"/>
            </a:xfrm>
            <a:custGeom>
              <a:avLst/>
              <a:gdLst/>
              <a:ahLst/>
              <a:cxnLst/>
              <a:rect l="l" t="t" r="r" b="b"/>
              <a:pathLst>
                <a:path w="298682" h="195720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0"/>
                  </a:lnTo>
                  <a:lnTo>
                    <a:pt x="0" y="195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39496" y="496777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39496" y="749676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39496" y="1002578"/>
              <a:ext cx="298682" cy="195718"/>
            </a:xfrm>
            <a:custGeom>
              <a:avLst/>
              <a:gdLst/>
              <a:ahLst/>
              <a:cxnLst/>
              <a:rect l="l" t="t" r="r" b="b"/>
              <a:pathLst>
                <a:path w="298682" h="195718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19"/>
                  </a:lnTo>
                  <a:lnTo>
                    <a:pt x="0" y="19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39496" y="1255477"/>
              <a:ext cx="298682" cy="195718"/>
            </a:xfrm>
            <a:custGeom>
              <a:avLst/>
              <a:gdLst/>
              <a:ahLst/>
              <a:cxnLst/>
              <a:rect l="l" t="t" r="r" b="b"/>
              <a:pathLst>
                <a:path w="298682" h="195718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19"/>
                  </a:lnTo>
                  <a:lnTo>
                    <a:pt x="0" y="19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39496" y="1508375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3"/>
          <p:cNvSpPr/>
          <p:nvPr/>
        </p:nvSpPr>
        <p:spPr>
          <a:xfrm>
            <a:off x="3909625" y="662350"/>
            <a:ext cx="7388408" cy="4353032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459836" y="979829"/>
            <a:ext cx="2488165" cy="2449179"/>
          </a:xfrm>
          <a:custGeom>
            <a:avLst/>
            <a:gdLst/>
            <a:ahLst/>
            <a:cxnLst/>
            <a:rect l="l" t="t" r="r" b="b"/>
            <a:pathLst>
              <a:path w="581347" h="572238" extrusionOk="0">
                <a:moveTo>
                  <a:pt x="0" y="0"/>
                </a:moveTo>
                <a:lnTo>
                  <a:pt x="581347" y="0"/>
                </a:lnTo>
                <a:lnTo>
                  <a:pt x="581347" y="572239"/>
                </a:lnTo>
                <a:lnTo>
                  <a:pt x="0" y="572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3"/>
          <p:cNvGrpSpPr/>
          <p:nvPr/>
        </p:nvGrpSpPr>
        <p:grpSpPr>
          <a:xfrm>
            <a:off x="304872" y="393118"/>
            <a:ext cx="2798699" cy="3033899"/>
            <a:chOff x="1977557" y="1044512"/>
            <a:chExt cx="654452" cy="709435"/>
          </a:xfrm>
        </p:grpSpPr>
        <p:sp>
          <p:nvSpPr>
            <p:cNvPr id="273" name="Google Shape;273;p3"/>
            <p:cNvSpPr/>
            <p:nvPr/>
          </p:nvSpPr>
          <p:spPr>
            <a:xfrm>
              <a:off x="2594143" y="1252024"/>
              <a:ext cx="37866" cy="118350"/>
            </a:xfrm>
            <a:custGeom>
              <a:avLst/>
              <a:gdLst/>
              <a:ahLst/>
              <a:cxnLst/>
              <a:rect l="l" t="t" r="r" b="b"/>
              <a:pathLst>
                <a:path w="37866" h="118350" extrusionOk="0">
                  <a:moveTo>
                    <a:pt x="0" y="0"/>
                  </a:moveTo>
                  <a:lnTo>
                    <a:pt x="283" y="118351"/>
                  </a:lnTo>
                  <a:lnTo>
                    <a:pt x="37866" y="26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977557" y="1253829"/>
              <a:ext cx="35323" cy="109457"/>
            </a:xfrm>
            <a:custGeom>
              <a:avLst/>
              <a:gdLst/>
              <a:ahLst/>
              <a:cxnLst/>
              <a:rect l="l" t="t" r="r" b="b"/>
              <a:pathLst>
                <a:path w="35323" h="109457" extrusionOk="0">
                  <a:moveTo>
                    <a:pt x="35324" y="0"/>
                  </a:moveTo>
                  <a:lnTo>
                    <a:pt x="0" y="24564"/>
                  </a:lnTo>
                  <a:lnTo>
                    <a:pt x="32713" y="109457"/>
                  </a:lnTo>
                  <a:lnTo>
                    <a:pt x="35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977557" y="1278037"/>
              <a:ext cx="654452" cy="475909"/>
            </a:xfrm>
            <a:custGeom>
              <a:avLst/>
              <a:gdLst/>
              <a:ahLst/>
              <a:cxnLst/>
              <a:rect l="l" t="t" r="r" b="b"/>
              <a:pathLst>
                <a:path w="654452" h="475909" extrusionOk="0">
                  <a:moveTo>
                    <a:pt x="0" y="0"/>
                  </a:moveTo>
                  <a:lnTo>
                    <a:pt x="0" y="475910"/>
                  </a:lnTo>
                  <a:lnTo>
                    <a:pt x="654452" y="475910"/>
                  </a:lnTo>
                  <a:lnTo>
                    <a:pt x="654452" y="0"/>
                  </a:lnTo>
                  <a:lnTo>
                    <a:pt x="322061" y="263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985848" y="1518730"/>
              <a:ext cx="646161" cy="235217"/>
            </a:xfrm>
            <a:custGeom>
              <a:avLst/>
              <a:gdLst/>
              <a:ahLst/>
              <a:cxnLst/>
              <a:rect l="l" t="t" r="r" b="b"/>
              <a:pathLst>
                <a:path w="646161" h="235217" extrusionOk="0">
                  <a:moveTo>
                    <a:pt x="316474" y="1"/>
                  </a:moveTo>
                  <a:cubicBezTo>
                    <a:pt x="309074" y="58"/>
                    <a:pt x="301735" y="2223"/>
                    <a:pt x="295578" y="6927"/>
                  </a:cubicBezTo>
                  <a:lnTo>
                    <a:pt x="78655" y="172876"/>
                  </a:lnTo>
                  <a:lnTo>
                    <a:pt x="0" y="232809"/>
                  </a:lnTo>
                  <a:lnTo>
                    <a:pt x="542615" y="234918"/>
                  </a:lnTo>
                  <a:cubicBezTo>
                    <a:pt x="542724" y="234918"/>
                    <a:pt x="646162" y="235217"/>
                    <a:pt x="646162" y="235217"/>
                  </a:cubicBezTo>
                  <a:lnTo>
                    <a:pt x="563507" y="174078"/>
                  </a:lnTo>
                  <a:lnTo>
                    <a:pt x="337674" y="6628"/>
                  </a:lnTo>
                  <a:cubicBezTo>
                    <a:pt x="331448" y="2017"/>
                    <a:pt x="323878" y="-52"/>
                    <a:pt x="316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106543" y="1044512"/>
              <a:ext cx="392732" cy="137637"/>
            </a:xfrm>
            <a:custGeom>
              <a:avLst/>
              <a:gdLst/>
              <a:ahLst/>
              <a:cxnLst/>
              <a:rect l="l" t="t" r="r" b="b"/>
              <a:pathLst>
                <a:path w="392732" h="137637" extrusionOk="0">
                  <a:moveTo>
                    <a:pt x="193355" y="1"/>
                  </a:moveTo>
                  <a:cubicBezTo>
                    <a:pt x="185898" y="58"/>
                    <a:pt x="178474" y="2228"/>
                    <a:pt x="172272" y="6927"/>
                  </a:cubicBezTo>
                  <a:lnTo>
                    <a:pt x="0" y="137637"/>
                  </a:lnTo>
                  <a:lnTo>
                    <a:pt x="392733" y="137637"/>
                  </a:lnTo>
                  <a:lnTo>
                    <a:pt x="214737" y="6628"/>
                  </a:lnTo>
                  <a:cubicBezTo>
                    <a:pt x="208466" y="2017"/>
                    <a:pt x="200819" y="-52"/>
                    <a:pt x="193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" dist="12700" dir="189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3"/>
          <p:cNvGrpSpPr/>
          <p:nvPr/>
        </p:nvGrpSpPr>
        <p:grpSpPr>
          <a:xfrm>
            <a:off x="1566360" y="566995"/>
            <a:ext cx="275916" cy="275925"/>
            <a:chOff x="2611906" y="2263504"/>
            <a:chExt cx="155788" cy="155784"/>
          </a:xfrm>
        </p:grpSpPr>
        <p:sp>
          <p:nvSpPr>
            <p:cNvPr id="279" name="Google Shape;279;p3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3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281" name="Google Shape;281;p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" name="Google Shape;283;p3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284" name="Google Shape;284;p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6" name="Google Shape;286;p3"/>
          <p:cNvGrpSpPr/>
          <p:nvPr/>
        </p:nvGrpSpPr>
        <p:grpSpPr>
          <a:xfrm>
            <a:off x="7397047" y="745470"/>
            <a:ext cx="275916" cy="275925"/>
            <a:chOff x="2611906" y="2263504"/>
            <a:chExt cx="155788" cy="155784"/>
          </a:xfrm>
        </p:grpSpPr>
        <p:sp>
          <p:nvSpPr>
            <p:cNvPr id="287" name="Google Shape;287;p3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" name="Google Shape;288;p3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289" name="Google Shape;289;p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3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292" name="Google Shape;292;p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4" name="Google Shape;294;p3"/>
          <p:cNvGrpSpPr/>
          <p:nvPr/>
        </p:nvGrpSpPr>
        <p:grpSpPr>
          <a:xfrm>
            <a:off x="9128109" y="4819602"/>
            <a:ext cx="1282753" cy="1895489"/>
            <a:chOff x="1281430" y="457255"/>
            <a:chExt cx="611068" cy="902958"/>
          </a:xfrm>
        </p:grpSpPr>
        <p:sp>
          <p:nvSpPr>
            <p:cNvPr id="295" name="Google Shape;295;p3"/>
            <p:cNvSpPr/>
            <p:nvPr/>
          </p:nvSpPr>
          <p:spPr>
            <a:xfrm>
              <a:off x="1281430" y="458845"/>
              <a:ext cx="611068" cy="901368"/>
            </a:xfrm>
            <a:custGeom>
              <a:avLst/>
              <a:gdLst/>
              <a:ahLst/>
              <a:cxnLst/>
              <a:rect l="l" t="t" r="r" b="b"/>
              <a:pathLst>
                <a:path w="394874" h="582467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67"/>
                  </a:lnTo>
                  <a:lnTo>
                    <a:pt x="0" y="58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281430" y="457255"/>
              <a:ext cx="611068" cy="618101"/>
            </a:xfrm>
            <a:custGeom>
              <a:avLst/>
              <a:gdLst/>
              <a:ahLst/>
              <a:cxnLst/>
              <a:rect l="l" t="t" r="r" b="b"/>
              <a:pathLst>
                <a:path w="394874" h="39941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19"/>
                  </a:lnTo>
                  <a:lnTo>
                    <a:pt x="0" y="399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3"/>
          <p:cNvGrpSpPr/>
          <p:nvPr/>
        </p:nvGrpSpPr>
        <p:grpSpPr>
          <a:xfrm>
            <a:off x="10678770" y="4819597"/>
            <a:ext cx="1282753" cy="1892158"/>
            <a:chOff x="2109141" y="468195"/>
            <a:chExt cx="611068" cy="901371"/>
          </a:xfrm>
        </p:grpSpPr>
        <p:sp>
          <p:nvSpPr>
            <p:cNvPr id="298" name="Google Shape;298;p3"/>
            <p:cNvSpPr/>
            <p:nvPr/>
          </p:nvSpPr>
          <p:spPr>
            <a:xfrm>
              <a:off x="2109141" y="468195"/>
              <a:ext cx="611068" cy="901371"/>
            </a:xfrm>
            <a:custGeom>
              <a:avLst/>
              <a:gdLst/>
              <a:ahLst/>
              <a:cxnLst/>
              <a:rect l="l" t="t" r="r" b="b"/>
              <a:pathLst>
                <a:path w="394874" h="58246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70"/>
                  </a:lnTo>
                  <a:lnTo>
                    <a:pt x="0" y="582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109141" y="468195"/>
              <a:ext cx="611068" cy="618104"/>
            </a:xfrm>
            <a:custGeom>
              <a:avLst/>
              <a:gdLst/>
              <a:ahLst/>
              <a:cxnLst/>
              <a:rect l="l" t="t" r="r" b="b"/>
              <a:pathLst>
                <a:path w="394874" h="399421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22"/>
                  </a:lnTo>
                  <a:lnTo>
                    <a:pt x="0" y="399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3"/>
          <p:cNvGrpSpPr/>
          <p:nvPr/>
        </p:nvGrpSpPr>
        <p:grpSpPr>
          <a:xfrm>
            <a:off x="9653682" y="4932291"/>
            <a:ext cx="231454" cy="231464"/>
            <a:chOff x="2611906" y="2263504"/>
            <a:chExt cx="155788" cy="155784"/>
          </a:xfrm>
        </p:grpSpPr>
        <p:sp>
          <p:nvSpPr>
            <p:cNvPr id="301" name="Google Shape;301;p3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" name="Google Shape;302;p3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303" name="Google Shape;303;p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" name="Google Shape;305;p3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306" name="Google Shape;306;p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8" name="Google Shape;308;p3"/>
          <p:cNvSpPr/>
          <p:nvPr/>
        </p:nvSpPr>
        <p:spPr>
          <a:xfrm>
            <a:off x="306956" y="3984421"/>
            <a:ext cx="4137905" cy="2125536"/>
          </a:xfrm>
          <a:custGeom>
            <a:avLst/>
            <a:gdLst/>
            <a:ahLst/>
            <a:cxnLst/>
            <a:rect l="l" t="t" r="r" b="b"/>
            <a:pathLst>
              <a:path w="1146234" h="588791" extrusionOk="0">
                <a:moveTo>
                  <a:pt x="0" y="0"/>
                </a:moveTo>
                <a:lnTo>
                  <a:pt x="0" y="588791"/>
                </a:lnTo>
                <a:lnTo>
                  <a:pt x="1146235" y="588791"/>
                </a:lnTo>
                <a:lnTo>
                  <a:pt x="1146235" y="0"/>
                </a:lnTo>
                <a:lnTo>
                  <a:pt x="0" y="0"/>
                </a:lnTo>
                <a:close/>
                <a:moveTo>
                  <a:pt x="24086" y="32582"/>
                </a:moveTo>
                <a:lnTo>
                  <a:pt x="33199" y="32582"/>
                </a:lnTo>
                <a:cubicBezTo>
                  <a:pt x="37615" y="32582"/>
                  <a:pt x="41226" y="36194"/>
                  <a:pt x="41230" y="40612"/>
                </a:cubicBezTo>
                <a:lnTo>
                  <a:pt x="41230" y="68252"/>
                </a:lnTo>
                <a:cubicBezTo>
                  <a:pt x="41230" y="72670"/>
                  <a:pt x="37615" y="76282"/>
                  <a:pt x="33199" y="76282"/>
                </a:cubicBezTo>
                <a:lnTo>
                  <a:pt x="24086" y="76282"/>
                </a:lnTo>
                <a:cubicBezTo>
                  <a:pt x="19670" y="76282"/>
                  <a:pt x="16213" y="72670"/>
                  <a:pt x="16213" y="68252"/>
                </a:cubicBezTo>
                <a:lnTo>
                  <a:pt x="16213" y="40612"/>
                </a:lnTo>
                <a:cubicBezTo>
                  <a:pt x="16213" y="36194"/>
                  <a:pt x="19670" y="32583"/>
                  <a:pt x="24086" y="32582"/>
                </a:cubicBezTo>
                <a:close/>
                <a:moveTo>
                  <a:pt x="75817" y="32582"/>
                </a:moveTo>
                <a:lnTo>
                  <a:pt x="84930" y="32582"/>
                </a:lnTo>
                <a:cubicBezTo>
                  <a:pt x="89346" y="32582"/>
                  <a:pt x="92803" y="36194"/>
                  <a:pt x="92803" y="40612"/>
                </a:cubicBezTo>
                <a:lnTo>
                  <a:pt x="92803" y="68252"/>
                </a:lnTo>
                <a:cubicBezTo>
                  <a:pt x="92803" y="72670"/>
                  <a:pt x="89346" y="76281"/>
                  <a:pt x="84930" y="76282"/>
                </a:cubicBezTo>
                <a:lnTo>
                  <a:pt x="75817" y="76282"/>
                </a:lnTo>
                <a:cubicBezTo>
                  <a:pt x="71401" y="76282"/>
                  <a:pt x="67786" y="72670"/>
                  <a:pt x="67786" y="68252"/>
                </a:cubicBezTo>
                <a:lnTo>
                  <a:pt x="67786" y="40612"/>
                </a:lnTo>
                <a:cubicBezTo>
                  <a:pt x="67786" y="36194"/>
                  <a:pt x="71401" y="32583"/>
                  <a:pt x="75817" y="32582"/>
                </a:cubicBezTo>
                <a:close/>
                <a:moveTo>
                  <a:pt x="127548" y="32582"/>
                </a:moveTo>
                <a:lnTo>
                  <a:pt x="136503" y="32582"/>
                </a:lnTo>
                <a:cubicBezTo>
                  <a:pt x="140919" y="32582"/>
                  <a:pt x="144534" y="36194"/>
                  <a:pt x="144534" y="40612"/>
                </a:cubicBezTo>
                <a:lnTo>
                  <a:pt x="144534" y="68252"/>
                </a:lnTo>
                <a:cubicBezTo>
                  <a:pt x="144534" y="72670"/>
                  <a:pt x="140919" y="76280"/>
                  <a:pt x="136503" y="76282"/>
                </a:cubicBezTo>
                <a:lnTo>
                  <a:pt x="127548" y="76282"/>
                </a:lnTo>
                <a:cubicBezTo>
                  <a:pt x="123128" y="76282"/>
                  <a:pt x="119517" y="72670"/>
                  <a:pt x="119517" y="68252"/>
                </a:cubicBezTo>
                <a:lnTo>
                  <a:pt x="119517" y="40612"/>
                </a:lnTo>
                <a:cubicBezTo>
                  <a:pt x="119517" y="36194"/>
                  <a:pt x="123128" y="32584"/>
                  <a:pt x="127548" y="32582"/>
                </a:cubicBezTo>
                <a:close/>
                <a:moveTo>
                  <a:pt x="179121" y="32582"/>
                </a:moveTo>
                <a:lnTo>
                  <a:pt x="188234" y="32582"/>
                </a:lnTo>
                <a:cubicBezTo>
                  <a:pt x="192650" y="32582"/>
                  <a:pt x="196261" y="36194"/>
                  <a:pt x="196261" y="40612"/>
                </a:cubicBezTo>
                <a:lnTo>
                  <a:pt x="196261" y="68252"/>
                </a:lnTo>
                <a:cubicBezTo>
                  <a:pt x="196261" y="72670"/>
                  <a:pt x="192650" y="76280"/>
                  <a:pt x="188234" y="76282"/>
                </a:cubicBezTo>
                <a:lnTo>
                  <a:pt x="179121" y="76282"/>
                </a:lnTo>
                <a:cubicBezTo>
                  <a:pt x="174705" y="76282"/>
                  <a:pt x="171094" y="72670"/>
                  <a:pt x="171094" y="68252"/>
                </a:cubicBezTo>
                <a:lnTo>
                  <a:pt x="171094" y="40612"/>
                </a:lnTo>
                <a:cubicBezTo>
                  <a:pt x="171094" y="36194"/>
                  <a:pt x="174705" y="32584"/>
                  <a:pt x="179121" y="32582"/>
                </a:cubicBezTo>
                <a:close/>
                <a:moveTo>
                  <a:pt x="230852" y="32582"/>
                </a:moveTo>
                <a:lnTo>
                  <a:pt x="239807" y="32582"/>
                </a:lnTo>
                <a:cubicBezTo>
                  <a:pt x="244227" y="32582"/>
                  <a:pt x="247834" y="36194"/>
                  <a:pt x="247838" y="40612"/>
                </a:cubicBezTo>
                <a:lnTo>
                  <a:pt x="247838" y="68252"/>
                </a:lnTo>
                <a:cubicBezTo>
                  <a:pt x="247838" y="72670"/>
                  <a:pt x="244227" y="76279"/>
                  <a:pt x="239807" y="76282"/>
                </a:cubicBezTo>
                <a:lnTo>
                  <a:pt x="230852" y="76282"/>
                </a:lnTo>
                <a:cubicBezTo>
                  <a:pt x="226436" y="76282"/>
                  <a:pt x="222821" y="72670"/>
                  <a:pt x="222821" y="68252"/>
                </a:cubicBezTo>
                <a:lnTo>
                  <a:pt x="222821" y="40612"/>
                </a:lnTo>
                <a:cubicBezTo>
                  <a:pt x="222821" y="36194"/>
                  <a:pt x="226436" y="32585"/>
                  <a:pt x="230852" y="32582"/>
                </a:cubicBezTo>
                <a:close/>
                <a:moveTo>
                  <a:pt x="282425" y="32582"/>
                </a:moveTo>
                <a:lnTo>
                  <a:pt x="291538" y="32582"/>
                </a:lnTo>
                <a:cubicBezTo>
                  <a:pt x="295954" y="32582"/>
                  <a:pt x="299565" y="36194"/>
                  <a:pt x="299565" y="40612"/>
                </a:cubicBezTo>
                <a:lnTo>
                  <a:pt x="299565" y="68252"/>
                </a:lnTo>
                <a:cubicBezTo>
                  <a:pt x="299565" y="72670"/>
                  <a:pt x="295954" y="76279"/>
                  <a:pt x="291538" y="76282"/>
                </a:cubicBezTo>
                <a:lnTo>
                  <a:pt x="282425" y="76282"/>
                </a:lnTo>
                <a:cubicBezTo>
                  <a:pt x="278009" y="76282"/>
                  <a:pt x="274402" y="72670"/>
                  <a:pt x="274398" y="68252"/>
                </a:cubicBezTo>
                <a:lnTo>
                  <a:pt x="274398" y="40612"/>
                </a:lnTo>
                <a:cubicBezTo>
                  <a:pt x="274398" y="36194"/>
                  <a:pt x="278009" y="32585"/>
                  <a:pt x="282425" y="32582"/>
                </a:cubicBezTo>
                <a:close/>
                <a:moveTo>
                  <a:pt x="334157" y="32582"/>
                </a:moveTo>
                <a:lnTo>
                  <a:pt x="343111" y="32582"/>
                </a:lnTo>
                <a:cubicBezTo>
                  <a:pt x="347531" y="32582"/>
                  <a:pt x="351138" y="36194"/>
                  <a:pt x="351142" y="40612"/>
                </a:cubicBezTo>
                <a:lnTo>
                  <a:pt x="351142" y="68252"/>
                </a:lnTo>
                <a:cubicBezTo>
                  <a:pt x="351142" y="72670"/>
                  <a:pt x="347531" y="76278"/>
                  <a:pt x="343111" y="76282"/>
                </a:cubicBezTo>
                <a:lnTo>
                  <a:pt x="334157" y="76282"/>
                </a:lnTo>
                <a:cubicBezTo>
                  <a:pt x="329740" y="76282"/>
                  <a:pt x="326129" y="72670"/>
                  <a:pt x="326125" y="68252"/>
                </a:cubicBezTo>
                <a:lnTo>
                  <a:pt x="326125" y="40612"/>
                </a:lnTo>
                <a:cubicBezTo>
                  <a:pt x="326125" y="36194"/>
                  <a:pt x="329740" y="32586"/>
                  <a:pt x="334157" y="32582"/>
                </a:cubicBezTo>
                <a:close/>
                <a:moveTo>
                  <a:pt x="385730" y="32582"/>
                </a:moveTo>
                <a:lnTo>
                  <a:pt x="394842" y="32582"/>
                </a:lnTo>
                <a:cubicBezTo>
                  <a:pt x="399258" y="32582"/>
                  <a:pt x="402865" y="36194"/>
                  <a:pt x="402873" y="40612"/>
                </a:cubicBezTo>
                <a:lnTo>
                  <a:pt x="402873" y="68252"/>
                </a:lnTo>
                <a:cubicBezTo>
                  <a:pt x="402873" y="72670"/>
                  <a:pt x="399258" y="76278"/>
                  <a:pt x="394842" y="76282"/>
                </a:cubicBezTo>
                <a:lnTo>
                  <a:pt x="385730" y="76282"/>
                </a:lnTo>
                <a:cubicBezTo>
                  <a:pt x="381313" y="76282"/>
                  <a:pt x="377702" y="72670"/>
                  <a:pt x="377702" y="68252"/>
                </a:cubicBezTo>
                <a:lnTo>
                  <a:pt x="377702" y="40612"/>
                </a:lnTo>
                <a:cubicBezTo>
                  <a:pt x="377702" y="36194"/>
                  <a:pt x="381313" y="32587"/>
                  <a:pt x="385730" y="32582"/>
                </a:cubicBezTo>
                <a:close/>
                <a:moveTo>
                  <a:pt x="437461" y="32582"/>
                </a:moveTo>
                <a:lnTo>
                  <a:pt x="446419" y="32582"/>
                </a:lnTo>
                <a:cubicBezTo>
                  <a:pt x="450836" y="32582"/>
                  <a:pt x="454447" y="36194"/>
                  <a:pt x="454447" y="40612"/>
                </a:cubicBezTo>
                <a:lnTo>
                  <a:pt x="454447" y="68252"/>
                </a:lnTo>
                <a:cubicBezTo>
                  <a:pt x="454447" y="72670"/>
                  <a:pt x="450836" y="76277"/>
                  <a:pt x="446419" y="76282"/>
                </a:cubicBezTo>
                <a:lnTo>
                  <a:pt x="437461" y="76282"/>
                </a:lnTo>
                <a:cubicBezTo>
                  <a:pt x="433044" y="76282"/>
                  <a:pt x="429437" y="72670"/>
                  <a:pt x="429433" y="68252"/>
                </a:cubicBezTo>
                <a:lnTo>
                  <a:pt x="429433" y="40612"/>
                </a:lnTo>
                <a:cubicBezTo>
                  <a:pt x="429433" y="36194"/>
                  <a:pt x="433044" y="32587"/>
                  <a:pt x="437461" y="32582"/>
                </a:cubicBezTo>
                <a:close/>
                <a:moveTo>
                  <a:pt x="489038" y="32582"/>
                </a:moveTo>
                <a:lnTo>
                  <a:pt x="498146" y="32582"/>
                </a:lnTo>
                <a:cubicBezTo>
                  <a:pt x="502567" y="32582"/>
                  <a:pt x="506177" y="36194"/>
                  <a:pt x="506177" y="40612"/>
                </a:cubicBezTo>
                <a:lnTo>
                  <a:pt x="506177" y="68252"/>
                </a:lnTo>
                <a:cubicBezTo>
                  <a:pt x="506177" y="72670"/>
                  <a:pt x="502562" y="76276"/>
                  <a:pt x="498146" y="76282"/>
                </a:cubicBezTo>
                <a:lnTo>
                  <a:pt x="489038" y="76282"/>
                </a:lnTo>
                <a:cubicBezTo>
                  <a:pt x="484617" y="76282"/>
                  <a:pt x="481168" y="72670"/>
                  <a:pt x="481160" y="68252"/>
                </a:cubicBezTo>
                <a:lnTo>
                  <a:pt x="481160" y="40612"/>
                </a:lnTo>
                <a:cubicBezTo>
                  <a:pt x="481160" y="36194"/>
                  <a:pt x="484617" y="32588"/>
                  <a:pt x="489038" y="32582"/>
                </a:cubicBezTo>
                <a:close/>
                <a:moveTo>
                  <a:pt x="540765" y="32582"/>
                </a:moveTo>
                <a:lnTo>
                  <a:pt x="549877" y="32582"/>
                </a:lnTo>
                <a:cubicBezTo>
                  <a:pt x="554293" y="32582"/>
                  <a:pt x="557747" y="36194"/>
                  <a:pt x="557751" y="40612"/>
                </a:cubicBezTo>
                <a:lnTo>
                  <a:pt x="557751" y="68252"/>
                </a:lnTo>
                <a:cubicBezTo>
                  <a:pt x="557751" y="72670"/>
                  <a:pt x="554293" y="76276"/>
                  <a:pt x="549877" y="76282"/>
                </a:cubicBezTo>
                <a:lnTo>
                  <a:pt x="540765" y="76282"/>
                </a:lnTo>
                <a:cubicBezTo>
                  <a:pt x="536348" y="76282"/>
                  <a:pt x="532737" y="72670"/>
                  <a:pt x="532737" y="68252"/>
                </a:cubicBezTo>
                <a:lnTo>
                  <a:pt x="532737" y="40612"/>
                </a:lnTo>
                <a:cubicBezTo>
                  <a:pt x="532737" y="36194"/>
                  <a:pt x="536348" y="32588"/>
                  <a:pt x="540765" y="32582"/>
                </a:cubicBezTo>
                <a:close/>
                <a:moveTo>
                  <a:pt x="592342" y="32582"/>
                </a:moveTo>
                <a:lnTo>
                  <a:pt x="601450" y="32582"/>
                </a:lnTo>
                <a:cubicBezTo>
                  <a:pt x="605871" y="32582"/>
                  <a:pt x="609482" y="36194"/>
                  <a:pt x="609482" y="40612"/>
                </a:cubicBezTo>
                <a:lnTo>
                  <a:pt x="609482" y="68252"/>
                </a:lnTo>
                <a:cubicBezTo>
                  <a:pt x="609482" y="72670"/>
                  <a:pt x="605871" y="76275"/>
                  <a:pt x="601450" y="76282"/>
                </a:cubicBezTo>
                <a:lnTo>
                  <a:pt x="592342" y="76282"/>
                </a:lnTo>
                <a:cubicBezTo>
                  <a:pt x="587925" y="76282"/>
                  <a:pt x="584472" y="72670"/>
                  <a:pt x="584464" y="68252"/>
                </a:cubicBezTo>
                <a:lnTo>
                  <a:pt x="584464" y="40612"/>
                </a:lnTo>
                <a:cubicBezTo>
                  <a:pt x="584464" y="36194"/>
                  <a:pt x="587925" y="32589"/>
                  <a:pt x="592342" y="32582"/>
                </a:cubicBezTo>
                <a:close/>
                <a:moveTo>
                  <a:pt x="644069" y="32582"/>
                </a:moveTo>
                <a:lnTo>
                  <a:pt x="653181" y="32582"/>
                </a:lnTo>
                <a:cubicBezTo>
                  <a:pt x="657598" y="32582"/>
                  <a:pt x="661055" y="36194"/>
                  <a:pt x="661055" y="40612"/>
                </a:cubicBezTo>
                <a:lnTo>
                  <a:pt x="661055" y="68252"/>
                </a:lnTo>
                <a:cubicBezTo>
                  <a:pt x="661055" y="72670"/>
                  <a:pt x="657598" y="76274"/>
                  <a:pt x="653181" y="76282"/>
                </a:cubicBezTo>
                <a:lnTo>
                  <a:pt x="644069" y="76282"/>
                </a:lnTo>
                <a:cubicBezTo>
                  <a:pt x="639652" y="76282"/>
                  <a:pt x="636050" y="72670"/>
                  <a:pt x="636041" y="68252"/>
                </a:cubicBezTo>
                <a:lnTo>
                  <a:pt x="636041" y="40612"/>
                </a:lnTo>
                <a:cubicBezTo>
                  <a:pt x="636041" y="36194"/>
                  <a:pt x="639652" y="32589"/>
                  <a:pt x="644069" y="32582"/>
                </a:cubicBezTo>
                <a:close/>
                <a:moveTo>
                  <a:pt x="695646" y="32582"/>
                </a:moveTo>
                <a:lnTo>
                  <a:pt x="704758" y="32582"/>
                </a:lnTo>
                <a:cubicBezTo>
                  <a:pt x="709175" y="32582"/>
                  <a:pt x="712778" y="36194"/>
                  <a:pt x="712786" y="40612"/>
                </a:cubicBezTo>
                <a:lnTo>
                  <a:pt x="712786" y="68252"/>
                </a:lnTo>
                <a:cubicBezTo>
                  <a:pt x="712786" y="72670"/>
                  <a:pt x="709175" y="76274"/>
                  <a:pt x="704758" y="76282"/>
                </a:cubicBezTo>
                <a:lnTo>
                  <a:pt x="695646" y="76282"/>
                </a:lnTo>
                <a:cubicBezTo>
                  <a:pt x="691229" y="76282"/>
                  <a:pt x="687772" y="72670"/>
                  <a:pt x="687772" y="68252"/>
                </a:cubicBezTo>
                <a:lnTo>
                  <a:pt x="687772" y="40612"/>
                </a:lnTo>
                <a:cubicBezTo>
                  <a:pt x="687772" y="36194"/>
                  <a:pt x="691229" y="32590"/>
                  <a:pt x="695646" y="32582"/>
                </a:cubicBezTo>
                <a:close/>
                <a:moveTo>
                  <a:pt x="747377" y="32582"/>
                </a:moveTo>
                <a:lnTo>
                  <a:pt x="756485" y="32582"/>
                </a:lnTo>
                <a:cubicBezTo>
                  <a:pt x="760902" y="32582"/>
                  <a:pt x="764363" y="36194"/>
                  <a:pt x="764363" y="40612"/>
                </a:cubicBezTo>
                <a:lnTo>
                  <a:pt x="764363" y="68252"/>
                </a:lnTo>
                <a:cubicBezTo>
                  <a:pt x="764363" y="72670"/>
                  <a:pt x="760902" y="76273"/>
                  <a:pt x="756485" y="76282"/>
                </a:cubicBezTo>
                <a:lnTo>
                  <a:pt x="747377" y="76282"/>
                </a:lnTo>
                <a:cubicBezTo>
                  <a:pt x="742956" y="76282"/>
                  <a:pt x="739345" y="72670"/>
                  <a:pt x="739345" y="68252"/>
                </a:cubicBezTo>
                <a:lnTo>
                  <a:pt x="739345" y="40612"/>
                </a:lnTo>
                <a:cubicBezTo>
                  <a:pt x="739345" y="36194"/>
                  <a:pt x="742956" y="32591"/>
                  <a:pt x="747377" y="32582"/>
                </a:cubicBezTo>
                <a:close/>
                <a:moveTo>
                  <a:pt x="799104" y="32582"/>
                </a:moveTo>
                <a:lnTo>
                  <a:pt x="808063" y="32582"/>
                </a:lnTo>
                <a:cubicBezTo>
                  <a:pt x="812479" y="32582"/>
                  <a:pt x="816090" y="36194"/>
                  <a:pt x="816090" y="40612"/>
                </a:cubicBezTo>
                <a:lnTo>
                  <a:pt x="816090" y="68252"/>
                </a:lnTo>
                <a:cubicBezTo>
                  <a:pt x="816090" y="72670"/>
                  <a:pt x="812479" y="76273"/>
                  <a:pt x="808063" y="76282"/>
                </a:cubicBezTo>
                <a:lnTo>
                  <a:pt x="799104" y="76282"/>
                </a:lnTo>
                <a:cubicBezTo>
                  <a:pt x="794687" y="76282"/>
                  <a:pt x="791085" y="72670"/>
                  <a:pt x="791076" y="68252"/>
                </a:cubicBezTo>
                <a:lnTo>
                  <a:pt x="791076" y="40612"/>
                </a:lnTo>
                <a:cubicBezTo>
                  <a:pt x="791076" y="36194"/>
                  <a:pt x="794687" y="32591"/>
                  <a:pt x="799104" y="32582"/>
                </a:cubicBezTo>
                <a:close/>
                <a:moveTo>
                  <a:pt x="850681" y="32582"/>
                </a:moveTo>
                <a:lnTo>
                  <a:pt x="859789" y="32582"/>
                </a:lnTo>
                <a:cubicBezTo>
                  <a:pt x="864210" y="32582"/>
                  <a:pt x="867809" y="36194"/>
                  <a:pt x="867821" y="40612"/>
                </a:cubicBezTo>
                <a:lnTo>
                  <a:pt x="867821" y="68252"/>
                </a:lnTo>
                <a:cubicBezTo>
                  <a:pt x="867821" y="72670"/>
                  <a:pt x="864210" y="76272"/>
                  <a:pt x="859789" y="76282"/>
                </a:cubicBezTo>
                <a:lnTo>
                  <a:pt x="850681" y="76282"/>
                </a:lnTo>
                <a:cubicBezTo>
                  <a:pt x="846261" y="76282"/>
                  <a:pt x="842650" y="72670"/>
                  <a:pt x="842650" y="68252"/>
                </a:cubicBezTo>
                <a:lnTo>
                  <a:pt x="842650" y="40612"/>
                </a:lnTo>
                <a:cubicBezTo>
                  <a:pt x="842650" y="36194"/>
                  <a:pt x="846264" y="32592"/>
                  <a:pt x="850681" y="32582"/>
                </a:cubicBezTo>
                <a:close/>
                <a:moveTo>
                  <a:pt x="902408" y="32582"/>
                </a:moveTo>
                <a:lnTo>
                  <a:pt x="911367" y="32582"/>
                </a:lnTo>
                <a:cubicBezTo>
                  <a:pt x="915783" y="32582"/>
                  <a:pt x="919394" y="36194"/>
                  <a:pt x="919394" y="40612"/>
                </a:cubicBezTo>
                <a:lnTo>
                  <a:pt x="919394" y="68252"/>
                </a:lnTo>
                <a:cubicBezTo>
                  <a:pt x="919394" y="72670"/>
                  <a:pt x="915783" y="76272"/>
                  <a:pt x="911367" y="76282"/>
                </a:cubicBezTo>
                <a:lnTo>
                  <a:pt x="902408" y="76282"/>
                </a:lnTo>
                <a:cubicBezTo>
                  <a:pt x="897991" y="76282"/>
                  <a:pt x="894381" y="72670"/>
                  <a:pt x="894381" y="68252"/>
                </a:cubicBezTo>
                <a:lnTo>
                  <a:pt x="894381" y="40612"/>
                </a:lnTo>
                <a:cubicBezTo>
                  <a:pt x="894381" y="36194"/>
                  <a:pt x="897991" y="32593"/>
                  <a:pt x="902408" y="32582"/>
                </a:cubicBezTo>
                <a:close/>
                <a:moveTo>
                  <a:pt x="953985" y="32582"/>
                </a:moveTo>
                <a:lnTo>
                  <a:pt x="963094" y="32582"/>
                </a:lnTo>
                <a:cubicBezTo>
                  <a:pt x="967514" y="32582"/>
                  <a:pt x="971125" y="36194"/>
                  <a:pt x="971125" y="40612"/>
                </a:cubicBezTo>
                <a:lnTo>
                  <a:pt x="971125" y="68252"/>
                </a:lnTo>
                <a:cubicBezTo>
                  <a:pt x="971125" y="72670"/>
                  <a:pt x="967514" y="76271"/>
                  <a:pt x="963094" y="76282"/>
                </a:cubicBezTo>
                <a:lnTo>
                  <a:pt x="953985" y="76282"/>
                </a:lnTo>
                <a:cubicBezTo>
                  <a:pt x="949569" y="76282"/>
                  <a:pt x="945966" y="72670"/>
                  <a:pt x="945954" y="68252"/>
                </a:cubicBezTo>
                <a:lnTo>
                  <a:pt x="945954" y="40612"/>
                </a:lnTo>
                <a:cubicBezTo>
                  <a:pt x="945954" y="36194"/>
                  <a:pt x="949569" y="32593"/>
                  <a:pt x="953985" y="32582"/>
                </a:cubicBezTo>
                <a:close/>
                <a:moveTo>
                  <a:pt x="1005716" y="32582"/>
                </a:moveTo>
                <a:lnTo>
                  <a:pt x="1014671" y="32582"/>
                </a:lnTo>
                <a:cubicBezTo>
                  <a:pt x="1019087" y="32582"/>
                  <a:pt x="1022690" y="36194"/>
                  <a:pt x="1022702" y="40612"/>
                </a:cubicBezTo>
                <a:lnTo>
                  <a:pt x="1022702" y="68252"/>
                </a:lnTo>
                <a:cubicBezTo>
                  <a:pt x="1022702" y="72670"/>
                  <a:pt x="1019087" y="76270"/>
                  <a:pt x="1014671" y="76282"/>
                </a:cubicBezTo>
                <a:lnTo>
                  <a:pt x="1005716" y="76282"/>
                </a:lnTo>
                <a:cubicBezTo>
                  <a:pt x="1001295" y="76282"/>
                  <a:pt x="997685" y="72670"/>
                  <a:pt x="997685" y="68252"/>
                </a:cubicBezTo>
                <a:lnTo>
                  <a:pt x="997685" y="40612"/>
                </a:lnTo>
                <a:cubicBezTo>
                  <a:pt x="997685" y="36194"/>
                  <a:pt x="1001295" y="32594"/>
                  <a:pt x="1005716" y="32582"/>
                </a:cubicBezTo>
                <a:close/>
                <a:moveTo>
                  <a:pt x="1057289" y="32582"/>
                </a:moveTo>
                <a:lnTo>
                  <a:pt x="1066402" y="32582"/>
                </a:lnTo>
                <a:cubicBezTo>
                  <a:pt x="1070818" y="32582"/>
                  <a:pt x="1074429" y="36194"/>
                  <a:pt x="1074429" y="40612"/>
                </a:cubicBezTo>
                <a:lnTo>
                  <a:pt x="1074429" y="68252"/>
                </a:lnTo>
                <a:cubicBezTo>
                  <a:pt x="1074429" y="72670"/>
                  <a:pt x="1070818" y="76270"/>
                  <a:pt x="1066402" y="76282"/>
                </a:cubicBezTo>
                <a:lnTo>
                  <a:pt x="1057289" y="76282"/>
                </a:lnTo>
                <a:cubicBezTo>
                  <a:pt x="1052873" y="76282"/>
                  <a:pt x="1049262" y="72670"/>
                  <a:pt x="1049262" y="68252"/>
                </a:cubicBezTo>
                <a:lnTo>
                  <a:pt x="1049262" y="40612"/>
                </a:lnTo>
                <a:cubicBezTo>
                  <a:pt x="1049262" y="36194"/>
                  <a:pt x="1052873" y="32594"/>
                  <a:pt x="1057289" y="32582"/>
                </a:cubicBezTo>
                <a:close/>
                <a:moveTo>
                  <a:pt x="1109020" y="32582"/>
                </a:moveTo>
                <a:lnTo>
                  <a:pt x="1117975" y="32582"/>
                </a:lnTo>
                <a:cubicBezTo>
                  <a:pt x="1122391" y="32582"/>
                  <a:pt x="1126006" y="36194"/>
                  <a:pt x="1126006" y="40612"/>
                </a:cubicBezTo>
                <a:lnTo>
                  <a:pt x="1126006" y="68252"/>
                </a:lnTo>
                <a:cubicBezTo>
                  <a:pt x="1126006" y="72670"/>
                  <a:pt x="1122391" y="76269"/>
                  <a:pt x="1117975" y="76282"/>
                </a:cubicBezTo>
                <a:lnTo>
                  <a:pt x="1109020" y="76282"/>
                </a:lnTo>
                <a:cubicBezTo>
                  <a:pt x="1104600" y="76282"/>
                  <a:pt x="1100989" y="72670"/>
                  <a:pt x="1100989" y="68252"/>
                </a:cubicBezTo>
                <a:lnTo>
                  <a:pt x="1100989" y="40612"/>
                </a:lnTo>
                <a:cubicBezTo>
                  <a:pt x="1100989" y="36194"/>
                  <a:pt x="1104600" y="32595"/>
                  <a:pt x="1109020" y="32582"/>
                </a:cubicBezTo>
                <a:close/>
                <a:moveTo>
                  <a:pt x="24086" y="510193"/>
                </a:moveTo>
                <a:lnTo>
                  <a:pt x="33199" y="510193"/>
                </a:lnTo>
                <a:cubicBezTo>
                  <a:pt x="37615" y="510193"/>
                  <a:pt x="41226" y="513804"/>
                  <a:pt x="41230" y="518224"/>
                </a:cubicBezTo>
                <a:lnTo>
                  <a:pt x="41230" y="545865"/>
                </a:lnTo>
                <a:cubicBezTo>
                  <a:pt x="41230" y="550281"/>
                  <a:pt x="37615" y="553892"/>
                  <a:pt x="33199" y="553892"/>
                </a:cubicBezTo>
                <a:lnTo>
                  <a:pt x="24086" y="553892"/>
                </a:lnTo>
                <a:cubicBezTo>
                  <a:pt x="19670" y="553892"/>
                  <a:pt x="16213" y="550281"/>
                  <a:pt x="16213" y="545865"/>
                </a:cubicBezTo>
                <a:lnTo>
                  <a:pt x="16213" y="518224"/>
                </a:lnTo>
                <a:cubicBezTo>
                  <a:pt x="16213" y="513804"/>
                  <a:pt x="19670" y="510193"/>
                  <a:pt x="24086" y="510193"/>
                </a:cubicBezTo>
                <a:close/>
                <a:moveTo>
                  <a:pt x="75817" y="510193"/>
                </a:moveTo>
                <a:lnTo>
                  <a:pt x="84930" y="510193"/>
                </a:lnTo>
                <a:cubicBezTo>
                  <a:pt x="89346" y="510193"/>
                  <a:pt x="92803" y="513804"/>
                  <a:pt x="92803" y="518224"/>
                </a:cubicBezTo>
                <a:lnTo>
                  <a:pt x="92803" y="545865"/>
                </a:lnTo>
                <a:cubicBezTo>
                  <a:pt x="92803" y="550281"/>
                  <a:pt x="89346" y="553892"/>
                  <a:pt x="84930" y="553892"/>
                </a:cubicBezTo>
                <a:lnTo>
                  <a:pt x="75817" y="553892"/>
                </a:lnTo>
                <a:cubicBezTo>
                  <a:pt x="71401" y="553892"/>
                  <a:pt x="67786" y="550281"/>
                  <a:pt x="67786" y="545865"/>
                </a:cubicBezTo>
                <a:lnTo>
                  <a:pt x="67786" y="518224"/>
                </a:lnTo>
                <a:cubicBezTo>
                  <a:pt x="67786" y="513804"/>
                  <a:pt x="71401" y="510193"/>
                  <a:pt x="75817" y="510193"/>
                </a:cubicBezTo>
                <a:close/>
                <a:moveTo>
                  <a:pt x="127548" y="510193"/>
                </a:moveTo>
                <a:lnTo>
                  <a:pt x="136503" y="510193"/>
                </a:lnTo>
                <a:cubicBezTo>
                  <a:pt x="140919" y="510193"/>
                  <a:pt x="144534" y="513804"/>
                  <a:pt x="144534" y="518224"/>
                </a:cubicBezTo>
                <a:lnTo>
                  <a:pt x="144534" y="545865"/>
                </a:lnTo>
                <a:cubicBezTo>
                  <a:pt x="144534" y="550281"/>
                  <a:pt x="140919" y="553892"/>
                  <a:pt x="136503" y="553892"/>
                </a:cubicBezTo>
                <a:lnTo>
                  <a:pt x="127548" y="553892"/>
                </a:lnTo>
                <a:cubicBezTo>
                  <a:pt x="123128" y="553892"/>
                  <a:pt x="119517" y="550281"/>
                  <a:pt x="119517" y="545865"/>
                </a:cubicBezTo>
                <a:lnTo>
                  <a:pt x="119517" y="518224"/>
                </a:lnTo>
                <a:cubicBezTo>
                  <a:pt x="119517" y="513804"/>
                  <a:pt x="123128" y="510193"/>
                  <a:pt x="127548" y="510193"/>
                </a:cubicBezTo>
                <a:close/>
                <a:moveTo>
                  <a:pt x="179121" y="510193"/>
                </a:moveTo>
                <a:lnTo>
                  <a:pt x="188234" y="510193"/>
                </a:lnTo>
                <a:cubicBezTo>
                  <a:pt x="192650" y="510193"/>
                  <a:pt x="196261" y="513804"/>
                  <a:pt x="196261" y="518224"/>
                </a:cubicBezTo>
                <a:lnTo>
                  <a:pt x="196261" y="545865"/>
                </a:lnTo>
                <a:cubicBezTo>
                  <a:pt x="196261" y="550281"/>
                  <a:pt x="192650" y="553892"/>
                  <a:pt x="188234" y="553892"/>
                </a:cubicBezTo>
                <a:lnTo>
                  <a:pt x="179121" y="553892"/>
                </a:lnTo>
                <a:cubicBezTo>
                  <a:pt x="174705" y="553892"/>
                  <a:pt x="171094" y="550281"/>
                  <a:pt x="171094" y="545865"/>
                </a:cubicBezTo>
                <a:lnTo>
                  <a:pt x="171094" y="518224"/>
                </a:lnTo>
                <a:cubicBezTo>
                  <a:pt x="171094" y="513804"/>
                  <a:pt x="174705" y="510193"/>
                  <a:pt x="179121" y="510193"/>
                </a:cubicBezTo>
                <a:close/>
                <a:moveTo>
                  <a:pt x="230852" y="510193"/>
                </a:moveTo>
                <a:lnTo>
                  <a:pt x="239807" y="510193"/>
                </a:lnTo>
                <a:cubicBezTo>
                  <a:pt x="244227" y="510193"/>
                  <a:pt x="247814" y="513804"/>
                  <a:pt x="247838" y="518224"/>
                </a:cubicBezTo>
                <a:lnTo>
                  <a:pt x="247838" y="545865"/>
                </a:lnTo>
                <a:cubicBezTo>
                  <a:pt x="247838" y="550281"/>
                  <a:pt x="244227" y="553892"/>
                  <a:pt x="239807" y="553892"/>
                </a:cubicBezTo>
                <a:lnTo>
                  <a:pt x="230852" y="553892"/>
                </a:lnTo>
                <a:cubicBezTo>
                  <a:pt x="226436" y="553892"/>
                  <a:pt x="222821" y="550281"/>
                  <a:pt x="222821" y="545865"/>
                </a:cubicBezTo>
                <a:lnTo>
                  <a:pt x="222821" y="518224"/>
                </a:lnTo>
                <a:cubicBezTo>
                  <a:pt x="222821" y="513804"/>
                  <a:pt x="226436" y="510193"/>
                  <a:pt x="230852" y="510193"/>
                </a:cubicBezTo>
                <a:close/>
                <a:moveTo>
                  <a:pt x="282425" y="510193"/>
                </a:moveTo>
                <a:lnTo>
                  <a:pt x="291538" y="510193"/>
                </a:lnTo>
                <a:cubicBezTo>
                  <a:pt x="295954" y="510193"/>
                  <a:pt x="299565" y="513804"/>
                  <a:pt x="299565" y="518224"/>
                </a:cubicBezTo>
                <a:lnTo>
                  <a:pt x="299565" y="545865"/>
                </a:lnTo>
                <a:cubicBezTo>
                  <a:pt x="299565" y="550281"/>
                  <a:pt x="295954" y="553892"/>
                  <a:pt x="291538" y="553892"/>
                </a:cubicBezTo>
                <a:lnTo>
                  <a:pt x="282425" y="553892"/>
                </a:lnTo>
                <a:cubicBezTo>
                  <a:pt x="278009" y="553892"/>
                  <a:pt x="274422" y="550281"/>
                  <a:pt x="274398" y="545865"/>
                </a:cubicBezTo>
                <a:lnTo>
                  <a:pt x="274398" y="518224"/>
                </a:lnTo>
                <a:cubicBezTo>
                  <a:pt x="274398" y="513804"/>
                  <a:pt x="278009" y="510193"/>
                  <a:pt x="282425" y="510193"/>
                </a:cubicBezTo>
                <a:close/>
                <a:moveTo>
                  <a:pt x="334157" y="510193"/>
                </a:moveTo>
                <a:lnTo>
                  <a:pt x="343111" y="510193"/>
                </a:lnTo>
                <a:cubicBezTo>
                  <a:pt x="347531" y="510193"/>
                  <a:pt x="351118" y="513804"/>
                  <a:pt x="351142" y="518224"/>
                </a:cubicBezTo>
                <a:lnTo>
                  <a:pt x="351142" y="545865"/>
                </a:lnTo>
                <a:cubicBezTo>
                  <a:pt x="351142" y="550281"/>
                  <a:pt x="347531" y="553892"/>
                  <a:pt x="343111" y="553892"/>
                </a:cubicBezTo>
                <a:lnTo>
                  <a:pt x="334157" y="553892"/>
                </a:lnTo>
                <a:cubicBezTo>
                  <a:pt x="329740" y="553892"/>
                  <a:pt x="326149" y="550281"/>
                  <a:pt x="326125" y="545865"/>
                </a:cubicBezTo>
                <a:lnTo>
                  <a:pt x="326125" y="518224"/>
                </a:lnTo>
                <a:cubicBezTo>
                  <a:pt x="326125" y="513804"/>
                  <a:pt x="329740" y="510193"/>
                  <a:pt x="334157" y="510193"/>
                </a:cubicBezTo>
                <a:close/>
                <a:moveTo>
                  <a:pt x="385730" y="510193"/>
                </a:moveTo>
                <a:lnTo>
                  <a:pt x="394842" y="510193"/>
                </a:lnTo>
                <a:cubicBezTo>
                  <a:pt x="399258" y="510193"/>
                  <a:pt x="402849" y="513804"/>
                  <a:pt x="402873" y="518224"/>
                </a:cubicBezTo>
                <a:lnTo>
                  <a:pt x="402873" y="545865"/>
                </a:lnTo>
                <a:cubicBezTo>
                  <a:pt x="402873" y="550281"/>
                  <a:pt x="399258" y="553892"/>
                  <a:pt x="394842" y="553892"/>
                </a:cubicBezTo>
                <a:lnTo>
                  <a:pt x="385730" y="553892"/>
                </a:lnTo>
                <a:cubicBezTo>
                  <a:pt x="381313" y="553892"/>
                  <a:pt x="377702" y="550281"/>
                  <a:pt x="377702" y="545865"/>
                </a:cubicBezTo>
                <a:lnTo>
                  <a:pt x="377702" y="518224"/>
                </a:lnTo>
                <a:cubicBezTo>
                  <a:pt x="377702" y="513804"/>
                  <a:pt x="381313" y="510193"/>
                  <a:pt x="385730" y="510193"/>
                </a:cubicBezTo>
                <a:close/>
                <a:moveTo>
                  <a:pt x="437461" y="510193"/>
                </a:moveTo>
                <a:lnTo>
                  <a:pt x="446419" y="510193"/>
                </a:lnTo>
                <a:cubicBezTo>
                  <a:pt x="450836" y="510193"/>
                  <a:pt x="454447" y="513804"/>
                  <a:pt x="454447" y="518224"/>
                </a:cubicBezTo>
                <a:lnTo>
                  <a:pt x="454447" y="545865"/>
                </a:lnTo>
                <a:cubicBezTo>
                  <a:pt x="454447" y="550281"/>
                  <a:pt x="450836" y="553892"/>
                  <a:pt x="446419" y="553892"/>
                </a:cubicBezTo>
                <a:lnTo>
                  <a:pt x="437461" y="553892"/>
                </a:lnTo>
                <a:cubicBezTo>
                  <a:pt x="433044" y="553892"/>
                  <a:pt x="429453" y="550281"/>
                  <a:pt x="429433" y="545865"/>
                </a:cubicBezTo>
                <a:lnTo>
                  <a:pt x="429433" y="518224"/>
                </a:lnTo>
                <a:cubicBezTo>
                  <a:pt x="429433" y="513804"/>
                  <a:pt x="433044" y="510193"/>
                  <a:pt x="437461" y="510193"/>
                </a:cubicBezTo>
                <a:close/>
                <a:moveTo>
                  <a:pt x="489038" y="510193"/>
                </a:moveTo>
                <a:lnTo>
                  <a:pt x="498146" y="510193"/>
                </a:lnTo>
                <a:cubicBezTo>
                  <a:pt x="502567" y="510193"/>
                  <a:pt x="506177" y="513804"/>
                  <a:pt x="506177" y="518224"/>
                </a:cubicBezTo>
                <a:lnTo>
                  <a:pt x="506177" y="545865"/>
                </a:lnTo>
                <a:cubicBezTo>
                  <a:pt x="506177" y="550281"/>
                  <a:pt x="502562" y="553892"/>
                  <a:pt x="498146" y="553892"/>
                </a:cubicBezTo>
                <a:lnTo>
                  <a:pt x="489038" y="553892"/>
                </a:lnTo>
                <a:cubicBezTo>
                  <a:pt x="484617" y="553892"/>
                  <a:pt x="481180" y="550281"/>
                  <a:pt x="481160" y="545865"/>
                </a:cubicBezTo>
                <a:lnTo>
                  <a:pt x="481160" y="518224"/>
                </a:lnTo>
                <a:cubicBezTo>
                  <a:pt x="481160" y="513804"/>
                  <a:pt x="484617" y="510193"/>
                  <a:pt x="489038" y="510193"/>
                </a:cubicBezTo>
                <a:close/>
                <a:moveTo>
                  <a:pt x="540765" y="510193"/>
                </a:moveTo>
                <a:lnTo>
                  <a:pt x="549877" y="510193"/>
                </a:lnTo>
                <a:cubicBezTo>
                  <a:pt x="554293" y="510193"/>
                  <a:pt x="557730" y="513804"/>
                  <a:pt x="557751" y="518224"/>
                </a:cubicBezTo>
                <a:lnTo>
                  <a:pt x="557751" y="545865"/>
                </a:lnTo>
                <a:cubicBezTo>
                  <a:pt x="557751" y="550281"/>
                  <a:pt x="554293" y="553892"/>
                  <a:pt x="549877" y="553892"/>
                </a:cubicBezTo>
                <a:lnTo>
                  <a:pt x="540765" y="553892"/>
                </a:lnTo>
                <a:cubicBezTo>
                  <a:pt x="536348" y="553892"/>
                  <a:pt x="532737" y="550281"/>
                  <a:pt x="532737" y="545865"/>
                </a:cubicBezTo>
                <a:lnTo>
                  <a:pt x="532737" y="518224"/>
                </a:lnTo>
                <a:cubicBezTo>
                  <a:pt x="532737" y="513804"/>
                  <a:pt x="536348" y="510193"/>
                  <a:pt x="540765" y="510193"/>
                </a:cubicBezTo>
                <a:close/>
                <a:moveTo>
                  <a:pt x="592342" y="510193"/>
                </a:moveTo>
                <a:lnTo>
                  <a:pt x="601450" y="510193"/>
                </a:lnTo>
                <a:cubicBezTo>
                  <a:pt x="605871" y="510193"/>
                  <a:pt x="609482" y="513804"/>
                  <a:pt x="609482" y="518224"/>
                </a:cubicBezTo>
                <a:lnTo>
                  <a:pt x="609482" y="545865"/>
                </a:lnTo>
                <a:cubicBezTo>
                  <a:pt x="609482" y="550281"/>
                  <a:pt x="605871" y="553892"/>
                  <a:pt x="601450" y="553892"/>
                </a:cubicBezTo>
                <a:lnTo>
                  <a:pt x="592342" y="553892"/>
                </a:lnTo>
                <a:cubicBezTo>
                  <a:pt x="587925" y="553892"/>
                  <a:pt x="584484" y="550281"/>
                  <a:pt x="584464" y="545865"/>
                </a:cubicBezTo>
                <a:lnTo>
                  <a:pt x="584464" y="518224"/>
                </a:lnTo>
                <a:cubicBezTo>
                  <a:pt x="584464" y="513804"/>
                  <a:pt x="587925" y="510193"/>
                  <a:pt x="592342" y="510193"/>
                </a:cubicBezTo>
                <a:close/>
                <a:moveTo>
                  <a:pt x="644069" y="510193"/>
                </a:moveTo>
                <a:lnTo>
                  <a:pt x="653181" y="510193"/>
                </a:lnTo>
                <a:cubicBezTo>
                  <a:pt x="657598" y="510193"/>
                  <a:pt x="661055" y="513804"/>
                  <a:pt x="661055" y="518224"/>
                </a:cubicBezTo>
                <a:lnTo>
                  <a:pt x="661055" y="545865"/>
                </a:lnTo>
                <a:cubicBezTo>
                  <a:pt x="661055" y="550281"/>
                  <a:pt x="657598" y="553892"/>
                  <a:pt x="653181" y="553892"/>
                </a:cubicBezTo>
                <a:lnTo>
                  <a:pt x="644069" y="553892"/>
                </a:lnTo>
                <a:cubicBezTo>
                  <a:pt x="639652" y="553892"/>
                  <a:pt x="636062" y="550281"/>
                  <a:pt x="636041" y="545865"/>
                </a:cubicBezTo>
                <a:lnTo>
                  <a:pt x="636041" y="518224"/>
                </a:lnTo>
                <a:cubicBezTo>
                  <a:pt x="636041" y="513804"/>
                  <a:pt x="639652" y="510193"/>
                  <a:pt x="644069" y="510193"/>
                </a:cubicBezTo>
                <a:close/>
                <a:moveTo>
                  <a:pt x="695646" y="510193"/>
                </a:moveTo>
                <a:lnTo>
                  <a:pt x="704758" y="510193"/>
                </a:lnTo>
                <a:cubicBezTo>
                  <a:pt x="709175" y="510193"/>
                  <a:pt x="712766" y="513804"/>
                  <a:pt x="712786" y="518224"/>
                </a:cubicBezTo>
                <a:lnTo>
                  <a:pt x="712786" y="545865"/>
                </a:lnTo>
                <a:cubicBezTo>
                  <a:pt x="712786" y="550281"/>
                  <a:pt x="709175" y="553892"/>
                  <a:pt x="704758" y="553892"/>
                </a:cubicBezTo>
                <a:lnTo>
                  <a:pt x="695646" y="553892"/>
                </a:lnTo>
                <a:cubicBezTo>
                  <a:pt x="691229" y="553892"/>
                  <a:pt x="687772" y="550281"/>
                  <a:pt x="687772" y="545865"/>
                </a:cubicBezTo>
                <a:lnTo>
                  <a:pt x="687772" y="518224"/>
                </a:lnTo>
                <a:cubicBezTo>
                  <a:pt x="687772" y="513804"/>
                  <a:pt x="691229" y="510193"/>
                  <a:pt x="695646" y="510193"/>
                </a:cubicBezTo>
                <a:close/>
                <a:moveTo>
                  <a:pt x="747377" y="510193"/>
                </a:moveTo>
                <a:lnTo>
                  <a:pt x="756485" y="510193"/>
                </a:lnTo>
                <a:cubicBezTo>
                  <a:pt x="760902" y="510193"/>
                  <a:pt x="764363" y="513804"/>
                  <a:pt x="764363" y="518224"/>
                </a:cubicBezTo>
                <a:lnTo>
                  <a:pt x="764363" y="545865"/>
                </a:lnTo>
                <a:cubicBezTo>
                  <a:pt x="764363" y="550281"/>
                  <a:pt x="760902" y="553892"/>
                  <a:pt x="756485" y="553892"/>
                </a:cubicBezTo>
                <a:lnTo>
                  <a:pt x="747377" y="553892"/>
                </a:lnTo>
                <a:cubicBezTo>
                  <a:pt x="742956" y="553892"/>
                  <a:pt x="739345" y="550281"/>
                  <a:pt x="739345" y="545865"/>
                </a:cubicBezTo>
                <a:lnTo>
                  <a:pt x="739345" y="518224"/>
                </a:lnTo>
                <a:cubicBezTo>
                  <a:pt x="739345" y="513804"/>
                  <a:pt x="742956" y="510193"/>
                  <a:pt x="747377" y="510193"/>
                </a:cubicBezTo>
                <a:close/>
                <a:moveTo>
                  <a:pt x="799104" y="510193"/>
                </a:moveTo>
                <a:lnTo>
                  <a:pt x="808063" y="510193"/>
                </a:lnTo>
                <a:cubicBezTo>
                  <a:pt x="812479" y="510193"/>
                  <a:pt x="816090" y="513804"/>
                  <a:pt x="816090" y="518224"/>
                </a:cubicBezTo>
                <a:lnTo>
                  <a:pt x="816090" y="545865"/>
                </a:lnTo>
                <a:cubicBezTo>
                  <a:pt x="816090" y="550281"/>
                  <a:pt x="812479" y="553892"/>
                  <a:pt x="808063" y="553892"/>
                </a:cubicBezTo>
                <a:lnTo>
                  <a:pt x="799104" y="553892"/>
                </a:lnTo>
                <a:cubicBezTo>
                  <a:pt x="794687" y="553892"/>
                  <a:pt x="791093" y="550281"/>
                  <a:pt x="791076" y="545865"/>
                </a:cubicBezTo>
                <a:lnTo>
                  <a:pt x="791076" y="518224"/>
                </a:lnTo>
                <a:cubicBezTo>
                  <a:pt x="791076" y="513804"/>
                  <a:pt x="794687" y="510193"/>
                  <a:pt x="799104" y="510193"/>
                </a:cubicBezTo>
                <a:close/>
                <a:moveTo>
                  <a:pt x="850681" y="510193"/>
                </a:moveTo>
                <a:lnTo>
                  <a:pt x="859789" y="510193"/>
                </a:lnTo>
                <a:cubicBezTo>
                  <a:pt x="864210" y="510193"/>
                  <a:pt x="867805" y="513804"/>
                  <a:pt x="867821" y="518224"/>
                </a:cubicBezTo>
                <a:lnTo>
                  <a:pt x="867821" y="545865"/>
                </a:lnTo>
                <a:cubicBezTo>
                  <a:pt x="867821" y="550281"/>
                  <a:pt x="864210" y="553892"/>
                  <a:pt x="859789" y="553892"/>
                </a:cubicBezTo>
                <a:lnTo>
                  <a:pt x="850681" y="553892"/>
                </a:lnTo>
                <a:cubicBezTo>
                  <a:pt x="846261" y="553892"/>
                  <a:pt x="842650" y="550281"/>
                  <a:pt x="842650" y="545865"/>
                </a:cubicBezTo>
                <a:lnTo>
                  <a:pt x="842650" y="518224"/>
                </a:lnTo>
                <a:cubicBezTo>
                  <a:pt x="842650" y="513804"/>
                  <a:pt x="846264" y="510193"/>
                  <a:pt x="850681" y="510193"/>
                </a:cubicBezTo>
                <a:close/>
                <a:moveTo>
                  <a:pt x="902408" y="510193"/>
                </a:moveTo>
                <a:lnTo>
                  <a:pt x="911367" y="510193"/>
                </a:lnTo>
                <a:cubicBezTo>
                  <a:pt x="915783" y="510193"/>
                  <a:pt x="919394" y="513804"/>
                  <a:pt x="919394" y="518224"/>
                </a:cubicBezTo>
                <a:lnTo>
                  <a:pt x="919394" y="545865"/>
                </a:lnTo>
                <a:cubicBezTo>
                  <a:pt x="919394" y="550281"/>
                  <a:pt x="915783" y="553892"/>
                  <a:pt x="911367" y="553892"/>
                </a:cubicBezTo>
                <a:lnTo>
                  <a:pt x="902408" y="553892"/>
                </a:lnTo>
                <a:cubicBezTo>
                  <a:pt x="897991" y="553892"/>
                  <a:pt x="894381" y="550281"/>
                  <a:pt x="894381" y="545865"/>
                </a:cubicBezTo>
                <a:lnTo>
                  <a:pt x="894381" y="518224"/>
                </a:lnTo>
                <a:cubicBezTo>
                  <a:pt x="894381" y="513804"/>
                  <a:pt x="897991" y="510193"/>
                  <a:pt x="902408" y="510193"/>
                </a:cubicBezTo>
                <a:close/>
                <a:moveTo>
                  <a:pt x="953985" y="510193"/>
                </a:moveTo>
                <a:lnTo>
                  <a:pt x="963094" y="510193"/>
                </a:lnTo>
                <a:cubicBezTo>
                  <a:pt x="967514" y="510193"/>
                  <a:pt x="971125" y="513804"/>
                  <a:pt x="971125" y="518224"/>
                </a:cubicBezTo>
                <a:lnTo>
                  <a:pt x="971125" y="545865"/>
                </a:lnTo>
                <a:cubicBezTo>
                  <a:pt x="971125" y="550281"/>
                  <a:pt x="967514" y="553892"/>
                  <a:pt x="963094" y="553892"/>
                </a:cubicBezTo>
                <a:lnTo>
                  <a:pt x="953985" y="553892"/>
                </a:lnTo>
                <a:cubicBezTo>
                  <a:pt x="949569" y="553892"/>
                  <a:pt x="945970" y="550281"/>
                  <a:pt x="945954" y="545865"/>
                </a:cubicBezTo>
                <a:lnTo>
                  <a:pt x="945954" y="518224"/>
                </a:lnTo>
                <a:cubicBezTo>
                  <a:pt x="945954" y="513804"/>
                  <a:pt x="949569" y="510193"/>
                  <a:pt x="953985" y="510193"/>
                </a:cubicBezTo>
                <a:close/>
                <a:moveTo>
                  <a:pt x="1005716" y="510193"/>
                </a:moveTo>
                <a:lnTo>
                  <a:pt x="1014671" y="510193"/>
                </a:lnTo>
                <a:cubicBezTo>
                  <a:pt x="1019087" y="510193"/>
                  <a:pt x="1022686" y="513804"/>
                  <a:pt x="1022702" y="518224"/>
                </a:cubicBezTo>
                <a:lnTo>
                  <a:pt x="1022702" y="545865"/>
                </a:lnTo>
                <a:cubicBezTo>
                  <a:pt x="1022702" y="550281"/>
                  <a:pt x="1019087" y="553892"/>
                  <a:pt x="1014671" y="553892"/>
                </a:cubicBezTo>
                <a:lnTo>
                  <a:pt x="1005716" y="553892"/>
                </a:lnTo>
                <a:cubicBezTo>
                  <a:pt x="1001295" y="553892"/>
                  <a:pt x="997685" y="550281"/>
                  <a:pt x="997685" y="545865"/>
                </a:cubicBezTo>
                <a:lnTo>
                  <a:pt x="997685" y="518224"/>
                </a:lnTo>
                <a:cubicBezTo>
                  <a:pt x="997685" y="513804"/>
                  <a:pt x="1001295" y="510193"/>
                  <a:pt x="1005716" y="510193"/>
                </a:cubicBezTo>
                <a:close/>
                <a:moveTo>
                  <a:pt x="1057289" y="510193"/>
                </a:moveTo>
                <a:lnTo>
                  <a:pt x="1066402" y="510193"/>
                </a:lnTo>
                <a:cubicBezTo>
                  <a:pt x="1070818" y="510193"/>
                  <a:pt x="1074429" y="513804"/>
                  <a:pt x="1074429" y="518224"/>
                </a:cubicBezTo>
                <a:lnTo>
                  <a:pt x="1074429" y="545865"/>
                </a:lnTo>
                <a:cubicBezTo>
                  <a:pt x="1074429" y="550281"/>
                  <a:pt x="1070818" y="553892"/>
                  <a:pt x="1066402" y="553892"/>
                </a:cubicBezTo>
                <a:lnTo>
                  <a:pt x="1057289" y="553892"/>
                </a:lnTo>
                <a:cubicBezTo>
                  <a:pt x="1052873" y="553892"/>
                  <a:pt x="1049262" y="550281"/>
                  <a:pt x="1049262" y="545865"/>
                </a:cubicBezTo>
                <a:lnTo>
                  <a:pt x="1049262" y="518224"/>
                </a:lnTo>
                <a:cubicBezTo>
                  <a:pt x="1049262" y="513804"/>
                  <a:pt x="1052873" y="510193"/>
                  <a:pt x="1057289" y="510193"/>
                </a:cubicBezTo>
                <a:close/>
                <a:moveTo>
                  <a:pt x="1109020" y="510193"/>
                </a:moveTo>
                <a:lnTo>
                  <a:pt x="1117975" y="510193"/>
                </a:lnTo>
                <a:cubicBezTo>
                  <a:pt x="1122391" y="510193"/>
                  <a:pt x="1126006" y="513804"/>
                  <a:pt x="1126006" y="518224"/>
                </a:cubicBezTo>
                <a:lnTo>
                  <a:pt x="1126006" y="545865"/>
                </a:lnTo>
                <a:cubicBezTo>
                  <a:pt x="1126006" y="550281"/>
                  <a:pt x="1122391" y="553892"/>
                  <a:pt x="1117975" y="553892"/>
                </a:cubicBezTo>
                <a:lnTo>
                  <a:pt x="1109020" y="553892"/>
                </a:lnTo>
                <a:cubicBezTo>
                  <a:pt x="1104600" y="553892"/>
                  <a:pt x="1100989" y="550281"/>
                  <a:pt x="1100989" y="545865"/>
                </a:cubicBezTo>
                <a:lnTo>
                  <a:pt x="1100989" y="518224"/>
                </a:lnTo>
                <a:cubicBezTo>
                  <a:pt x="1100989" y="513804"/>
                  <a:pt x="1104600" y="510193"/>
                  <a:pt x="1109020" y="5101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1694101" y="3857802"/>
            <a:ext cx="1046090" cy="275981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6350951" y="5249927"/>
            <a:ext cx="1046090" cy="275981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"/>
          <p:cNvSpPr txBox="1">
            <a:spLocks noGrp="1"/>
          </p:cNvSpPr>
          <p:nvPr>
            <p:ph type="title"/>
          </p:nvPr>
        </p:nvSpPr>
        <p:spPr>
          <a:xfrm>
            <a:off x="4466450" y="1021400"/>
            <a:ext cx="6137100" cy="244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2" name="Google Shape;312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"/>
          <p:cNvSpPr txBox="1">
            <a:spLocks noGrp="1"/>
          </p:cNvSpPr>
          <p:nvPr>
            <p:ph type="body" idx="1"/>
          </p:nvPr>
        </p:nvSpPr>
        <p:spPr>
          <a:xfrm>
            <a:off x="4466450" y="3436176"/>
            <a:ext cx="6137100" cy="120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3"/>
          <p:cNvSpPr>
            <a:spLocks noGrp="1"/>
          </p:cNvSpPr>
          <p:nvPr>
            <p:ph type="pic" idx="2"/>
          </p:nvPr>
        </p:nvSpPr>
        <p:spPr>
          <a:xfrm>
            <a:off x="413644" y="4340624"/>
            <a:ext cx="1868700" cy="14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3"/>
          <p:cNvSpPr>
            <a:spLocks noGrp="1"/>
          </p:cNvSpPr>
          <p:nvPr>
            <p:ph type="pic" idx="3"/>
          </p:nvPr>
        </p:nvSpPr>
        <p:spPr>
          <a:xfrm>
            <a:off x="2469452" y="4340624"/>
            <a:ext cx="1868700" cy="14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"/>
          <p:cNvSpPr/>
          <p:nvPr/>
        </p:nvSpPr>
        <p:spPr>
          <a:xfrm flipH="1">
            <a:off x="4833904" y="1022275"/>
            <a:ext cx="6661915" cy="4511167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4"/>
          <p:cNvGrpSpPr/>
          <p:nvPr/>
        </p:nvGrpSpPr>
        <p:grpSpPr>
          <a:xfrm flipH="1">
            <a:off x="3488230" y="457212"/>
            <a:ext cx="1673477" cy="1673477"/>
            <a:chOff x="1315658" y="1560986"/>
            <a:chExt cx="1080220" cy="1080220"/>
          </a:xfrm>
        </p:grpSpPr>
        <p:sp>
          <p:nvSpPr>
            <p:cNvPr id="319" name="Google Shape;319;p4"/>
            <p:cNvSpPr/>
            <p:nvPr/>
          </p:nvSpPr>
          <p:spPr>
            <a:xfrm>
              <a:off x="1315658" y="1560986"/>
              <a:ext cx="1080220" cy="1080220"/>
            </a:xfrm>
            <a:custGeom>
              <a:avLst/>
              <a:gdLst/>
              <a:ahLst/>
              <a:cxnLst/>
              <a:rect l="l" t="t" r="r" b="b"/>
              <a:pathLst>
                <a:path w="698042" h="698042" extrusionOk="0">
                  <a:moveTo>
                    <a:pt x="0" y="0"/>
                  </a:moveTo>
                  <a:lnTo>
                    <a:pt x="698043" y="0"/>
                  </a:lnTo>
                  <a:lnTo>
                    <a:pt x="698043" y="698042"/>
                  </a:lnTo>
                  <a:lnTo>
                    <a:pt x="0" y="698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" name="Google Shape;320;p4"/>
            <p:cNvGrpSpPr/>
            <p:nvPr/>
          </p:nvGrpSpPr>
          <p:grpSpPr>
            <a:xfrm>
              <a:off x="1376316" y="1620272"/>
              <a:ext cx="958201" cy="960937"/>
              <a:chOff x="970975" y="975229"/>
              <a:chExt cx="619553" cy="621322"/>
            </a:xfrm>
          </p:grpSpPr>
          <p:grpSp>
            <p:nvGrpSpPr>
              <p:cNvPr id="321" name="Google Shape;321;p4"/>
              <p:cNvGrpSpPr/>
              <p:nvPr/>
            </p:nvGrpSpPr>
            <p:grpSpPr>
              <a:xfrm>
                <a:off x="970975" y="975229"/>
                <a:ext cx="619553" cy="6015"/>
                <a:chOff x="970975" y="975229"/>
                <a:chExt cx="619553" cy="6015"/>
              </a:xfrm>
            </p:grpSpPr>
            <p:sp>
              <p:nvSpPr>
                <p:cNvPr id="322" name="Google Shape;322;p4"/>
                <p:cNvSpPr/>
                <p:nvPr/>
              </p:nvSpPr>
              <p:spPr>
                <a:xfrm>
                  <a:off x="970975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1339099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1155035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1523159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1032328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1400452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1216388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1584513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>
                  <a:off x="1093681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>
                  <a:off x="146180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127774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7"/>
                        <a:pt x="4663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3" name="Google Shape;333;p4"/>
              <p:cNvGrpSpPr/>
              <p:nvPr/>
            </p:nvGrpSpPr>
            <p:grpSpPr>
              <a:xfrm>
                <a:off x="970975" y="1326837"/>
                <a:ext cx="619553" cy="6011"/>
                <a:chOff x="970975" y="1326837"/>
                <a:chExt cx="619553" cy="6011"/>
              </a:xfrm>
            </p:grpSpPr>
            <p:sp>
              <p:nvSpPr>
                <p:cNvPr id="334" name="Google Shape;334;p4"/>
                <p:cNvSpPr/>
                <p:nvPr/>
              </p:nvSpPr>
              <p:spPr>
                <a:xfrm>
                  <a:off x="970975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4"/>
                <p:cNvSpPr/>
                <p:nvPr/>
              </p:nvSpPr>
              <p:spPr>
                <a:xfrm>
                  <a:off x="1339099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4"/>
                <p:cNvSpPr/>
                <p:nvPr/>
              </p:nvSpPr>
              <p:spPr>
                <a:xfrm>
                  <a:off x="1155035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4"/>
                <p:cNvSpPr/>
                <p:nvPr/>
              </p:nvSpPr>
              <p:spPr>
                <a:xfrm>
                  <a:off x="1523159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4"/>
                <p:cNvSpPr/>
                <p:nvPr/>
              </p:nvSpPr>
              <p:spPr>
                <a:xfrm>
                  <a:off x="1032328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>
                  <a:off x="1400452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4"/>
                <p:cNvSpPr/>
                <p:nvPr/>
              </p:nvSpPr>
              <p:spPr>
                <a:xfrm>
                  <a:off x="1216388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4"/>
                <p:cNvSpPr/>
                <p:nvPr/>
              </p:nvSpPr>
              <p:spPr>
                <a:xfrm>
                  <a:off x="1584513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4"/>
                <p:cNvSpPr/>
                <p:nvPr/>
              </p:nvSpPr>
              <p:spPr>
                <a:xfrm>
                  <a:off x="1093681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4"/>
                <p:cNvSpPr/>
                <p:nvPr/>
              </p:nvSpPr>
              <p:spPr>
                <a:xfrm>
                  <a:off x="146180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4"/>
                <p:cNvSpPr/>
                <p:nvPr/>
              </p:nvSpPr>
              <p:spPr>
                <a:xfrm>
                  <a:off x="127774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5" name="Google Shape;345;p4"/>
              <p:cNvGrpSpPr/>
              <p:nvPr/>
            </p:nvGrpSpPr>
            <p:grpSpPr>
              <a:xfrm>
                <a:off x="970975" y="1151035"/>
                <a:ext cx="619553" cy="6011"/>
                <a:chOff x="970975" y="1151035"/>
                <a:chExt cx="619553" cy="6011"/>
              </a:xfrm>
            </p:grpSpPr>
            <p:sp>
              <p:nvSpPr>
                <p:cNvPr id="346" name="Google Shape;346;p4"/>
                <p:cNvSpPr/>
                <p:nvPr/>
              </p:nvSpPr>
              <p:spPr>
                <a:xfrm>
                  <a:off x="970975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4"/>
                <p:cNvSpPr/>
                <p:nvPr/>
              </p:nvSpPr>
              <p:spPr>
                <a:xfrm>
                  <a:off x="1339099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4"/>
                <p:cNvSpPr/>
                <p:nvPr/>
              </p:nvSpPr>
              <p:spPr>
                <a:xfrm>
                  <a:off x="1155035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4"/>
                <p:cNvSpPr/>
                <p:nvPr/>
              </p:nvSpPr>
              <p:spPr>
                <a:xfrm>
                  <a:off x="1523159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4"/>
                <p:cNvSpPr/>
                <p:nvPr/>
              </p:nvSpPr>
              <p:spPr>
                <a:xfrm>
                  <a:off x="1032328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4"/>
                <p:cNvSpPr/>
                <p:nvPr/>
              </p:nvSpPr>
              <p:spPr>
                <a:xfrm>
                  <a:off x="1400452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4"/>
                <p:cNvSpPr/>
                <p:nvPr/>
              </p:nvSpPr>
              <p:spPr>
                <a:xfrm>
                  <a:off x="1216388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4"/>
                <p:cNvSpPr/>
                <p:nvPr/>
              </p:nvSpPr>
              <p:spPr>
                <a:xfrm>
                  <a:off x="1584513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4"/>
                <p:cNvSpPr/>
                <p:nvPr/>
              </p:nvSpPr>
              <p:spPr>
                <a:xfrm>
                  <a:off x="1093681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4"/>
                <p:cNvSpPr/>
                <p:nvPr/>
              </p:nvSpPr>
              <p:spPr>
                <a:xfrm>
                  <a:off x="146180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4"/>
                <p:cNvSpPr/>
                <p:nvPr/>
              </p:nvSpPr>
              <p:spPr>
                <a:xfrm>
                  <a:off x="127774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7" name="Google Shape;357;p4"/>
              <p:cNvGrpSpPr/>
              <p:nvPr/>
            </p:nvGrpSpPr>
            <p:grpSpPr>
              <a:xfrm>
                <a:off x="970975" y="1502639"/>
                <a:ext cx="619553" cy="6011"/>
                <a:chOff x="970975" y="1502639"/>
                <a:chExt cx="619553" cy="6011"/>
              </a:xfrm>
            </p:grpSpPr>
            <p:sp>
              <p:nvSpPr>
                <p:cNvPr id="358" name="Google Shape;358;p4"/>
                <p:cNvSpPr/>
                <p:nvPr/>
              </p:nvSpPr>
              <p:spPr>
                <a:xfrm>
                  <a:off x="970975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4"/>
                <p:cNvSpPr/>
                <p:nvPr/>
              </p:nvSpPr>
              <p:spPr>
                <a:xfrm>
                  <a:off x="1339099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4"/>
                <p:cNvSpPr/>
                <p:nvPr/>
              </p:nvSpPr>
              <p:spPr>
                <a:xfrm>
                  <a:off x="1155035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4"/>
                <p:cNvSpPr/>
                <p:nvPr/>
              </p:nvSpPr>
              <p:spPr>
                <a:xfrm>
                  <a:off x="1523159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4"/>
                <p:cNvSpPr/>
                <p:nvPr/>
              </p:nvSpPr>
              <p:spPr>
                <a:xfrm>
                  <a:off x="1032328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4"/>
                <p:cNvSpPr/>
                <p:nvPr/>
              </p:nvSpPr>
              <p:spPr>
                <a:xfrm>
                  <a:off x="1400452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4"/>
                <p:cNvSpPr/>
                <p:nvPr/>
              </p:nvSpPr>
              <p:spPr>
                <a:xfrm>
                  <a:off x="1216388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4"/>
                <p:cNvSpPr/>
                <p:nvPr/>
              </p:nvSpPr>
              <p:spPr>
                <a:xfrm>
                  <a:off x="1584513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1093681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4"/>
                <p:cNvSpPr/>
                <p:nvPr/>
              </p:nvSpPr>
              <p:spPr>
                <a:xfrm>
                  <a:off x="146180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4"/>
                <p:cNvSpPr/>
                <p:nvPr/>
              </p:nvSpPr>
              <p:spPr>
                <a:xfrm>
                  <a:off x="127774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9" name="Google Shape;369;p4"/>
              <p:cNvGrpSpPr/>
              <p:nvPr/>
            </p:nvGrpSpPr>
            <p:grpSpPr>
              <a:xfrm>
                <a:off x="970975" y="1063134"/>
                <a:ext cx="619553" cy="6011"/>
                <a:chOff x="970975" y="1063134"/>
                <a:chExt cx="619553" cy="6011"/>
              </a:xfrm>
            </p:grpSpPr>
            <p:sp>
              <p:nvSpPr>
                <p:cNvPr id="370" name="Google Shape;370;p4"/>
                <p:cNvSpPr/>
                <p:nvPr/>
              </p:nvSpPr>
              <p:spPr>
                <a:xfrm>
                  <a:off x="970975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4"/>
                <p:cNvSpPr/>
                <p:nvPr/>
              </p:nvSpPr>
              <p:spPr>
                <a:xfrm>
                  <a:off x="1339099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4"/>
                <p:cNvSpPr/>
                <p:nvPr/>
              </p:nvSpPr>
              <p:spPr>
                <a:xfrm>
                  <a:off x="1155035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4"/>
                <p:cNvSpPr/>
                <p:nvPr/>
              </p:nvSpPr>
              <p:spPr>
                <a:xfrm>
                  <a:off x="1523159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4"/>
                <p:cNvSpPr/>
                <p:nvPr/>
              </p:nvSpPr>
              <p:spPr>
                <a:xfrm>
                  <a:off x="1032328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4"/>
                <p:cNvSpPr/>
                <p:nvPr/>
              </p:nvSpPr>
              <p:spPr>
                <a:xfrm>
                  <a:off x="1400452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4"/>
                <p:cNvSpPr/>
                <p:nvPr/>
              </p:nvSpPr>
              <p:spPr>
                <a:xfrm>
                  <a:off x="1216388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1584513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4"/>
                <p:cNvSpPr/>
                <p:nvPr/>
              </p:nvSpPr>
              <p:spPr>
                <a:xfrm>
                  <a:off x="1093681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4"/>
                <p:cNvSpPr/>
                <p:nvPr/>
              </p:nvSpPr>
              <p:spPr>
                <a:xfrm>
                  <a:off x="146180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4"/>
                <p:cNvSpPr/>
                <p:nvPr/>
              </p:nvSpPr>
              <p:spPr>
                <a:xfrm>
                  <a:off x="127774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1" name="Google Shape;381;p4"/>
              <p:cNvGrpSpPr/>
              <p:nvPr/>
            </p:nvGrpSpPr>
            <p:grpSpPr>
              <a:xfrm>
                <a:off x="970975" y="1414738"/>
                <a:ext cx="619553" cy="6011"/>
                <a:chOff x="970975" y="1414738"/>
                <a:chExt cx="619553" cy="6011"/>
              </a:xfrm>
            </p:grpSpPr>
            <p:sp>
              <p:nvSpPr>
                <p:cNvPr id="382" name="Google Shape;382;p4"/>
                <p:cNvSpPr/>
                <p:nvPr/>
              </p:nvSpPr>
              <p:spPr>
                <a:xfrm>
                  <a:off x="970975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4"/>
                <p:cNvSpPr/>
                <p:nvPr/>
              </p:nvSpPr>
              <p:spPr>
                <a:xfrm>
                  <a:off x="1339099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4"/>
                <p:cNvSpPr/>
                <p:nvPr/>
              </p:nvSpPr>
              <p:spPr>
                <a:xfrm>
                  <a:off x="1155035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4"/>
                <p:cNvSpPr/>
                <p:nvPr/>
              </p:nvSpPr>
              <p:spPr>
                <a:xfrm>
                  <a:off x="1523159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1032328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>
                  <a:off x="1400452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>
                  <a:off x="1216388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1584513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4"/>
                <p:cNvSpPr/>
                <p:nvPr/>
              </p:nvSpPr>
              <p:spPr>
                <a:xfrm>
                  <a:off x="1093681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146180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127774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93" name="Google Shape;393;p4"/>
              <p:cNvGrpSpPr/>
              <p:nvPr/>
            </p:nvGrpSpPr>
            <p:grpSpPr>
              <a:xfrm>
                <a:off x="970975" y="1238936"/>
                <a:ext cx="619553" cy="6011"/>
                <a:chOff x="970975" y="1238936"/>
                <a:chExt cx="619553" cy="6011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970975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1339099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4"/>
                <p:cNvSpPr/>
                <p:nvPr/>
              </p:nvSpPr>
              <p:spPr>
                <a:xfrm>
                  <a:off x="1155035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4"/>
                <p:cNvSpPr/>
                <p:nvPr/>
              </p:nvSpPr>
              <p:spPr>
                <a:xfrm>
                  <a:off x="1523159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4"/>
                <p:cNvSpPr/>
                <p:nvPr/>
              </p:nvSpPr>
              <p:spPr>
                <a:xfrm>
                  <a:off x="1032328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4"/>
                <p:cNvSpPr/>
                <p:nvPr/>
              </p:nvSpPr>
              <p:spPr>
                <a:xfrm>
                  <a:off x="1400452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4"/>
                <p:cNvSpPr/>
                <p:nvPr/>
              </p:nvSpPr>
              <p:spPr>
                <a:xfrm>
                  <a:off x="1216388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4"/>
                <p:cNvSpPr/>
                <p:nvPr/>
              </p:nvSpPr>
              <p:spPr>
                <a:xfrm>
                  <a:off x="1584513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4"/>
                <p:cNvSpPr/>
                <p:nvPr/>
              </p:nvSpPr>
              <p:spPr>
                <a:xfrm>
                  <a:off x="1093681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4"/>
                <p:cNvSpPr/>
                <p:nvPr/>
              </p:nvSpPr>
              <p:spPr>
                <a:xfrm>
                  <a:off x="146180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4"/>
                <p:cNvSpPr/>
                <p:nvPr/>
              </p:nvSpPr>
              <p:spPr>
                <a:xfrm>
                  <a:off x="127774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5" name="Google Shape;405;p4"/>
              <p:cNvGrpSpPr/>
              <p:nvPr/>
            </p:nvGrpSpPr>
            <p:grpSpPr>
              <a:xfrm>
                <a:off x="970975" y="1590540"/>
                <a:ext cx="619553" cy="6011"/>
                <a:chOff x="970975" y="1590540"/>
                <a:chExt cx="619553" cy="6011"/>
              </a:xfrm>
            </p:grpSpPr>
            <p:sp>
              <p:nvSpPr>
                <p:cNvPr id="406" name="Google Shape;406;p4"/>
                <p:cNvSpPr/>
                <p:nvPr/>
              </p:nvSpPr>
              <p:spPr>
                <a:xfrm>
                  <a:off x="970975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407;p4"/>
                <p:cNvSpPr/>
                <p:nvPr/>
              </p:nvSpPr>
              <p:spPr>
                <a:xfrm>
                  <a:off x="1339099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1155035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4"/>
                <p:cNvSpPr/>
                <p:nvPr/>
              </p:nvSpPr>
              <p:spPr>
                <a:xfrm>
                  <a:off x="1523159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4"/>
                <p:cNvSpPr/>
                <p:nvPr/>
              </p:nvSpPr>
              <p:spPr>
                <a:xfrm>
                  <a:off x="1032328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4"/>
                <p:cNvSpPr/>
                <p:nvPr/>
              </p:nvSpPr>
              <p:spPr>
                <a:xfrm>
                  <a:off x="1400452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4"/>
                <p:cNvSpPr/>
                <p:nvPr/>
              </p:nvSpPr>
              <p:spPr>
                <a:xfrm>
                  <a:off x="1216388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4"/>
                <p:cNvSpPr/>
                <p:nvPr/>
              </p:nvSpPr>
              <p:spPr>
                <a:xfrm>
                  <a:off x="1584513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4"/>
                <p:cNvSpPr/>
                <p:nvPr/>
              </p:nvSpPr>
              <p:spPr>
                <a:xfrm>
                  <a:off x="1093681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4"/>
                <p:cNvSpPr/>
                <p:nvPr/>
              </p:nvSpPr>
              <p:spPr>
                <a:xfrm>
                  <a:off x="146180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4"/>
                <p:cNvSpPr/>
                <p:nvPr/>
              </p:nvSpPr>
              <p:spPr>
                <a:xfrm>
                  <a:off x="127774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7" name="Google Shape;417;p4"/>
              <p:cNvGrpSpPr/>
              <p:nvPr/>
            </p:nvGrpSpPr>
            <p:grpSpPr>
              <a:xfrm>
                <a:off x="970975" y="1019184"/>
                <a:ext cx="619553" cy="6011"/>
                <a:chOff x="970975" y="1019184"/>
                <a:chExt cx="619553" cy="6011"/>
              </a:xfrm>
            </p:grpSpPr>
            <p:sp>
              <p:nvSpPr>
                <p:cNvPr id="418" name="Google Shape;418;p4"/>
                <p:cNvSpPr/>
                <p:nvPr/>
              </p:nvSpPr>
              <p:spPr>
                <a:xfrm>
                  <a:off x="970975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339099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155035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1523159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>
                  <a:off x="1032328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>
                  <a:off x="1400452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4"/>
                <p:cNvSpPr/>
                <p:nvPr/>
              </p:nvSpPr>
              <p:spPr>
                <a:xfrm>
                  <a:off x="1216388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4"/>
                <p:cNvSpPr/>
                <p:nvPr/>
              </p:nvSpPr>
              <p:spPr>
                <a:xfrm>
                  <a:off x="1584513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4"/>
                <p:cNvSpPr/>
                <p:nvPr/>
              </p:nvSpPr>
              <p:spPr>
                <a:xfrm>
                  <a:off x="1093681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4"/>
                <p:cNvSpPr/>
                <p:nvPr/>
              </p:nvSpPr>
              <p:spPr>
                <a:xfrm>
                  <a:off x="146180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4"/>
                <p:cNvSpPr/>
                <p:nvPr/>
              </p:nvSpPr>
              <p:spPr>
                <a:xfrm>
                  <a:off x="127774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29" name="Google Shape;429;p4"/>
              <p:cNvGrpSpPr/>
              <p:nvPr/>
            </p:nvGrpSpPr>
            <p:grpSpPr>
              <a:xfrm>
                <a:off x="970975" y="1370788"/>
                <a:ext cx="619553" cy="6011"/>
                <a:chOff x="970975" y="1370788"/>
                <a:chExt cx="619553" cy="6011"/>
              </a:xfrm>
            </p:grpSpPr>
            <p:sp>
              <p:nvSpPr>
                <p:cNvPr id="430" name="Google Shape;430;p4"/>
                <p:cNvSpPr/>
                <p:nvPr/>
              </p:nvSpPr>
              <p:spPr>
                <a:xfrm>
                  <a:off x="970975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4"/>
                <p:cNvSpPr/>
                <p:nvPr/>
              </p:nvSpPr>
              <p:spPr>
                <a:xfrm>
                  <a:off x="1339099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4"/>
                <p:cNvSpPr/>
                <p:nvPr/>
              </p:nvSpPr>
              <p:spPr>
                <a:xfrm>
                  <a:off x="1155035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4"/>
                <p:cNvSpPr/>
                <p:nvPr/>
              </p:nvSpPr>
              <p:spPr>
                <a:xfrm>
                  <a:off x="1523159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4"/>
                <p:cNvSpPr/>
                <p:nvPr/>
              </p:nvSpPr>
              <p:spPr>
                <a:xfrm>
                  <a:off x="1032328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4"/>
                <p:cNvSpPr/>
                <p:nvPr/>
              </p:nvSpPr>
              <p:spPr>
                <a:xfrm>
                  <a:off x="1400452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4"/>
                <p:cNvSpPr/>
                <p:nvPr/>
              </p:nvSpPr>
              <p:spPr>
                <a:xfrm>
                  <a:off x="1216388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4"/>
                <p:cNvSpPr/>
                <p:nvPr/>
              </p:nvSpPr>
              <p:spPr>
                <a:xfrm>
                  <a:off x="1584513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4"/>
                <p:cNvSpPr/>
                <p:nvPr/>
              </p:nvSpPr>
              <p:spPr>
                <a:xfrm>
                  <a:off x="1093681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4"/>
                <p:cNvSpPr/>
                <p:nvPr/>
              </p:nvSpPr>
              <p:spPr>
                <a:xfrm>
                  <a:off x="146180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4"/>
                <p:cNvSpPr/>
                <p:nvPr/>
              </p:nvSpPr>
              <p:spPr>
                <a:xfrm>
                  <a:off x="127774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1" name="Google Shape;441;p4"/>
              <p:cNvGrpSpPr/>
              <p:nvPr/>
            </p:nvGrpSpPr>
            <p:grpSpPr>
              <a:xfrm>
                <a:off x="970975" y="1194986"/>
                <a:ext cx="619553" cy="6011"/>
                <a:chOff x="970975" y="1194986"/>
                <a:chExt cx="619553" cy="6011"/>
              </a:xfrm>
            </p:grpSpPr>
            <p:sp>
              <p:nvSpPr>
                <p:cNvPr id="442" name="Google Shape;442;p4"/>
                <p:cNvSpPr/>
                <p:nvPr/>
              </p:nvSpPr>
              <p:spPr>
                <a:xfrm>
                  <a:off x="970975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4"/>
                <p:cNvSpPr/>
                <p:nvPr/>
              </p:nvSpPr>
              <p:spPr>
                <a:xfrm>
                  <a:off x="1339099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4"/>
                <p:cNvSpPr/>
                <p:nvPr/>
              </p:nvSpPr>
              <p:spPr>
                <a:xfrm>
                  <a:off x="1155035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4"/>
                <p:cNvSpPr/>
                <p:nvPr/>
              </p:nvSpPr>
              <p:spPr>
                <a:xfrm>
                  <a:off x="1523159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4"/>
                <p:cNvSpPr/>
                <p:nvPr/>
              </p:nvSpPr>
              <p:spPr>
                <a:xfrm>
                  <a:off x="1032328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4"/>
                <p:cNvSpPr/>
                <p:nvPr/>
              </p:nvSpPr>
              <p:spPr>
                <a:xfrm>
                  <a:off x="1400452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4"/>
                <p:cNvSpPr/>
                <p:nvPr/>
              </p:nvSpPr>
              <p:spPr>
                <a:xfrm>
                  <a:off x="1216388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4"/>
                <p:cNvSpPr/>
                <p:nvPr/>
              </p:nvSpPr>
              <p:spPr>
                <a:xfrm>
                  <a:off x="1584513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1093681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146180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4"/>
                <p:cNvSpPr/>
                <p:nvPr/>
              </p:nvSpPr>
              <p:spPr>
                <a:xfrm>
                  <a:off x="127774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3" name="Google Shape;453;p4"/>
              <p:cNvGrpSpPr/>
              <p:nvPr/>
            </p:nvGrpSpPr>
            <p:grpSpPr>
              <a:xfrm>
                <a:off x="970975" y="1546590"/>
                <a:ext cx="619553" cy="6011"/>
                <a:chOff x="970975" y="1546590"/>
                <a:chExt cx="619553" cy="6011"/>
              </a:xfrm>
            </p:grpSpPr>
            <p:sp>
              <p:nvSpPr>
                <p:cNvPr id="454" name="Google Shape;454;p4"/>
                <p:cNvSpPr/>
                <p:nvPr/>
              </p:nvSpPr>
              <p:spPr>
                <a:xfrm>
                  <a:off x="970975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4"/>
                <p:cNvSpPr/>
                <p:nvPr/>
              </p:nvSpPr>
              <p:spPr>
                <a:xfrm>
                  <a:off x="1339099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4"/>
                <p:cNvSpPr/>
                <p:nvPr/>
              </p:nvSpPr>
              <p:spPr>
                <a:xfrm>
                  <a:off x="1155035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4"/>
                <p:cNvSpPr/>
                <p:nvPr/>
              </p:nvSpPr>
              <p:spPr>
                <a:xfrm>
                  <a:off x="1523159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4"/>
                <p:cNvSpPr/>
                <p:nvPr/>
              </p:nvSpPr>
              <p:spPr>
                <a:xfrm>
                  <a:off x="1032328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4"/>
                <p:cNvSpPr/>
                <p:nvPr/>
              </p:nvSpPr>
              <p:spPr>
                <a:xfrm>
                  <a:off x="1400452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4"/>
                <p:cNvSpPr/>
                <p:nvPr/>
              </p:nvSpPr>
              <p:spPr>
                <a:xfrm>
                  <a:off x="1216388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4"/>
                <p:cNvSpPr/>
                <p:nvPr/>
              </p:nvSpPr>
              <p:spPr>
                <a:xfrm>
                  <a:off x="1584513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4"/>
                <p:cNvSpPr/>
                <p:nvPr/>
              </p:nvSpPr>
              <p:spPr>
                <a:xfrm>
                  <a:off x="1093681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4"/>
                <p:cNvSpPr/>
                <p:nvPr/>
              </p:nvSpPr>
              <p:spPr>
                <a:xfrm>
                  <a:off x="146180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4"/>
                <p:cNvSpPr/>
                <p:nvPr/>
              </p:nvSpPr>
              <p:spPr>
                <a:xfrm>
                  <a:off x="127774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5" name="Google Shape;465;p4"/>
              <p:cNvGrpSpPr/>
              <p:nvPr/>
            </p:nvGrpSpPr>
            <p:grpSpPr>
              <a:xfrm>
                <a:off x="970975" y="1107085"/>
                <a:ext cx="619553" cy="6011"/>
                <a:chOff x="970975" y="1107085"/>
                <a:chExt cx="619553" cy="6011"/>
              </a:xfrm>
            </p:grpSpPr>
            <p:sp>
              <p:nvSpPr>
                <p:cNvPr id="466" name="Google Shape;466;p4"/>
                <p:cNvSpPr/>
                <p:nvPr/>
              </p:nvSpPr>
              <p:spPr>
                <a:xfrm>
                  <a:off x="970975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4"/>
                <p:cNvSpPr/>
                <p:nvPr/>
              </p:nvSpPr>
              <p:spPr>
                <a:xfrm>
                  <a:off x="1339099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4"/>
                <p:cNvSpPr/>
                <p:nvPr/>
              </p:nvSpPr>
              <p:spPr>
                <a:xfrm>
                  <a:off x="1155035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4"/>
                <p:cNvSpPr/>
                <p:nvPr/>
              </p:nvSpPr>
              <p:spPr>
                <a:xfrm>
                  <a:off x="1523159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4"/>
                <p:cNvSpPr/>
                <p:nvPr/>
              </p:nvSpPr>
              <p:spPr>
                <a:xfrm>
                  <a:off x="1032328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4"/>
                <p:cNvSpPr/>
                <p:nvPr/>
              </p:nvSpPr>
              <p:spPr>
                <a:xfrm>
                  <a:off x="1400452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4"/>
                <p:cNvSpPr/>
                <p:nvPr/>
              </p:nvSpPr>
              <p:spPr>
                <a:xfrm>
                  <a:off x="1216388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4"/>
                <p:cNvSpPr/>
                <p:nvPr/>
              </p:nvSpPr>
              <p:spPr>
                <a:xfrm>
                  <a:off x="1584513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4"/>
                <p:cNvSpPr/>
                <p:nvPr/>
              </p:nvSpPr>
              <p:spPr>
                <a:xfrm>
                  <a:off x="1093681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4"/>
                <p:cNvSpPr/>
                <p:nvPr/>
              </p:nvSpPr>
              <p:spPr>
                <a:xfrm>
                  <a:off x="146180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4"/>
                <p:cNvSpPr/>
                <p:nvPr/>
              </p:nvSpPr>
              <p:spPr>
                <a:xfrm>
                  <a:off x="127774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7" name="Google Shape;477;p4"/>
              <p:cNvGrpSpPr/>
              <p:nvPr/>
            </p:nvGrpSpPr>
            <p:grpSpPr>
              <a:xfrm>
                <a:off x="970975" y="1458689"/>
                <a:ext cx="619553" cy="6011"/>
                <a:chOff x="970975" y="1458689"/>
                <a:chExt cx="619553" cy="6011"/>
              </a:xfrm>
            </p:grpSpPr>
            <p:sp>
              <p:nvSpPr>
                <p:cNvPr id="478" name="Google Shape;478;p4"/>
                <p:cNvSpPr/>
                <p:nvPr/>
              </p:nvSpPr>
              <p:spPr>
                <a:xfrm>
                  <a:off x="970975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4"/>
                <p:cNvSpPr/>
                <p:nvPr/>
              </p:nvSpPr>
              <p:spPr>
                <a:xfrm>
                  <a:off x="1339099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4"/>
                <p:cNvSpPr/>
                <p:nvPr/>
              </p:nvSpPr>
              <p:spPr>
                <a:xfrm>
                  <a:off x="1155035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1523159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4"/>
                <p:cNvSpPr/>
                <p:nvPr/>
              </p:nvSpPr>
              <p:spPr>
                <a:xfrm>
                  <a:off x="1032328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4"/>
                <p:cNvSpPr/>
                <p:nvPr/>
              </p:nvSpPr>
              <p:spPr>
                <a:xfrm>
                  <a:off x="1400452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216388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584513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93681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46180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27774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9" name="Google Shape;489;p4"/>
              <p:cNvGrpSpPr/>
              <p:nvPr/>
            </p:nvGrpSpPr>
            <p:grpSpPr>
              <a:xfrm>
                <a:off x="970975" y="1282887"/>
                <a:ext cx="619553" cy="6011"/>
                <a:chOff x="970975" y="1282887"/>
                <a:chExt cx="619553" cy="6011"/>
              </a:xfrm>
            </p:grpSpPr>
            <p:sp>
              <p:nvSpPr>
                <p:cNvPr id="490" name="Google Shape;490;p4"/>
                <p:cNvSpPr/>
                <p:nvPr/>
              </p:nvSpPr>
              <p:spPr>
                <a:xfrm>
                  <a:off x="970975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39099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55035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523159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1032328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400452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1216388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584513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093681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6180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127774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01" name="Google Shape;501;p4"/>
          <p:cNvGrpSpPr/>
          <p:nvPr/>
        </p:nvGrpSpPr>
        <p:grpSpPr>
          <a:xfrm flipH="1">
            <a:off x="4212368" y="526148"/>
            <a:ext cx="225207" cy="225217"/>
            <a:chOff x="2611906" y="2263504"/>
            <a:chExt cx="155788" cy="155784"/>
          </a:xfrm>
        </p:grpSpPr>
        <p:sp>
          <p:nvSpPr>
            <p:cNvPr id="502" name="Google Shape;502;p4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3" name="Google Shape;503;p4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504" name="Google Shape;504;p4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6" name="Google Shape;506;p4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507" name="Google Shape;507;p4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9" name="Google Shape;509;p4"/>
          <p:cNvSpPr/>
          <p:nvPr/>
        </p:nvSpPr>
        <p:spPr>
          <a:xfrm flipH="1">
            <a:off x="710934" y="1384173"/>
            <a:ext cx="3577908" cy="4330442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"/>
          <p:cNvSpPr txBox="1">
            <a:spLocks noGrp="1"/>
          </p:cNvSpPr>
          <p:nvPr>
            <p:ph type="title"/>
          </p:nvPr>
        </p:nvSpPr>
        <p:spPr>
          <a:xfrm>
            <a:off x="5198463" y="1475725"/>
            <a:ext cx="5932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4"/>
          <p:cNvSpPr txBox="1">
            <a:spLocks noGrp="1"/>
          </p:cNvSpPr>
          <p:nvPr>
            <p:ph type="body" idx="1"/>
          </p:nvPr>
        </p:nvSpPr>
        <p:spPr>
          <a:xfrm>
            <a:off x="5198463" y="2418998"/>
            <a:ext cx="5932800" cy="266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2" name="Google Shape;51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3" name="Google Shape;513;p4"/>
          <p:cNvSpPr>
            <a:spLocks noGrp="1"/>
          </p:cNvSpPr>
          <p:nvPr>
            <p:ph type="pic" idx="2"/>
          </p:nvPr>
        </p:nvSpPr>
        <p:spPr>
          <a:xfrm>
            <a:off x="895936" y="1605575"/>
            <a:ext cx="3207900" cy="320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8"/>
          <p:cNvSpPr/>
          <p:nvPr/>
        </p:nvSpPr>
        <p:spPr>
          <a:xfrm rot="5400000">
            <a:off x="7522131" y="1794240"/>
            <a:ext cx="5298467" cy="2721686"/>
          </a:xfrm>
          <a:custGeom>
            <a:avLst/>
            <a:gdLst/>
            <a:ahLst/>
            <a:cxnLst/>
            <a:rect l="l" t="t" r="r" b="b"/>
            <a:pathLst>
              <a:path w="1146234" h="588791" extrusionOk="0">
                <a:moveTo>
                  <a:pt x="0" y="0"/>
                </a:moveTo>
                <a:lnTo>
                  <a:pt x="0" y="588791"/>
                </a:lnTo>
                <a:lnTo>
                  <a:pt x="1146235" y="588791"/>
                </a:lnTo>
                <a:lnTo>
                  <a:pt x="1146235" y="0"/>
                </a:lnTo>
                <a:lnTo>
                  <a:pt x="0" y="0"/>
                </a:lnTo>
                <a:close/>
                <a:moveTo>
                  <a:pt x="24086" y="32582"/>
                </a:moveTo>
                <a:lnTo>
                  <a:pt x="33199" y="32582"/>
                </a:lnTo>
                <a:cubicBezTo>
                  <a:pt x="37615" y="32582"/>
                  <a:pt x="41226" y="36194"/>
                  <a:pt x="41230" y="40612"/>
                </a:cubicBezTo>
                <a:lnTo>
                  <a:pt x="41230" y="68252"/>
                </a:lnTo>
                <a:cubicBezTo>
                  <a:pt x="41230" y="72670"/>
                  <a:pt x="37615" y="76282"/>
                  <a:pt x="33199" y="76282"/>
                </a:cubicBezTo>
                <a:lnTo>
                  <a:pt x="24086" y="76282"/>
                </a:lnTo>
                <a:cubicBezTo>
                  <a:pt x="19670" y="76282"/>
                  <a:pt x="16213" y="72670"/>
                  <a:pt x="16213" y="68252"/>
                </a:cubicBezTo>
                <a:lnTo>
                  <a:pt x="16213" y="40612"/>
                </a:lnTo>
                <a:cubicBezTo>
                  <a:pt x="16213" y="36194"/>
                  <a:pt x="19670" y="32583"/>
                  <a:pt x="24086" y="32582"/>
                </a:cubicBezTo>
                <a:close/>
                <a:moveTo>
                  <a:pt x="75817" y="32582"/>
                </a:moveTo>
                <a:lnTo>
                  <a:pt x="84930" y="32582"/>
                </a:lnTo>
                <a:cubicBezTo>
                  <a:pt x="89346" y="32582"/>
                  <a:pt x="92803" y="36194"/>
                  <a:pt x="92803" y="40612"/>
                </a:cubicBezTo>
                <a:lnTo>
                  <a:pt x="92803" y="68252"/>
                </a:lnTo>
                <a:cubicBezTo>
                  <a:pt x="92803" y="72670"/>
                  <a:pt x="89346" y="76281"/>
                  <a:pt x="84930" y="76282"/>
                </a:cubicBezTo>
                <a:lnTo>
                  <a:pt x="75817" y="76282"/>
                </a:lnTo>
                <a:cubicBezTo>
                  <a:pt x="71401" y="76282"/>
                  <a:pt x="67786" y="72670"/>
                  <a:pt x="67786" y="68252"/>
                </a:cubicBezTo>
                <a:lnTo>
                  <a:pt x="67786" y="40612"/>
                </a:lnTo>
                <a:cubicBezTo>
                  <a:pt x="67786" y="36194"/>
                  <a:pt x="71401" y="32583"/>
                  <a:pt x="75817" y="32582"/>
                </a:cubicBezTo>
                <a:close/>
                <a:moveTo>
                  <a:pt x="127548" y="32582"/>
                </a:moveTo>
                <a:lnTo>
                  <a:pt x="136503" y="32582"/>
                </a:lnTo>
                <a:cubicBezTo>
                  <a:pt x="140919" y="32582"/>
                  <a:pt x="144534" y="36194"/>
                  <a:pt x="144534" y="40612"/>
                </a:cubicBezTo>
                <a:lnTo>
                  <a:pt x="144534" y="68252"/>
                </a:lnTo>
                <a:cubicBezTo>
                  <a:pt x="144534" y="72670"/>
                  <a:pt x="140919" y="76280"/>
                  <a:pt x="136503" y="76282"/>
                </a:cubicBezTo>
                <a:lnTo>
                  <a:pt x="127548" y="76282"/>
                </a:lnTo>
                <a:cubicBezTo>
                  <a:pt x="123128" y="76282"/>
                  <a:pt x="119517" y="72670"/>
                  <a:pt x="119517" y="68252"/>
                </a:cubicBezTo>
                <a:lnTo>
                  <a:pt x="119517" y="40612"/>
                </a:lnTo>
                <a:cubicBezTo>
                  <a:pt x="119517" y="36194"/>
                  <a:pt x="123128" y="32584"/>
                  <a:pt x="127548" y="32582"/>
                </a:cubicBezTo>
                <a:close/>
                <a:moveTo>
                  <a:pt x="179121" y="32582"/>
                </a:moveTo>
                <a:lnTo>
                  <a:pt x="188234" y="32582"/>
                </a:lnTo>
                <a:cubicBezTo>
                  <a:pt x="192650" y="32582"/>
                  <a:pt x="196261" y="36194"/>
                  <a:pt x="196261" y="40612"/>
                </a:cubicBezTo>
                <a:lnTo>
                  <a:pt x="196261" y="68252"/>
                </a:lnTo>
                <a:cubicBezTo>
                  <a:pt x="196261" y="72670"/>
                  <a:pt x="192650" y="76280"/>
                  <a:pt x="188234" y="76282"/>
                </a:cubicBezTo>
                <a:lnTo>
                  <a:pt x="179121" y="76282"/>
                </a:lnTo>
                <a:cubicBezTo>
                  <a:pt x="174705" y="76282"/>
                  <a:pt x="171094" y="72670"/>
                  <a:pt x="171094" y="68252"/>
                </a:cubicBezTo>
                <a:lnTo>
                  <a:pt x="171094" y="40612"/>
                </a:lnTo>
                <a:cubicBezTo>
                  <a:pt x="171094" y="36194"/>
                  <a:pt x="174705" y="32584"/>
                  <a:pt x="179121" y="32582"/>
                </a:cubicBezTo>
                <a:close/>
                <a:moveTo>
                  <a:pt x="230852" y="32582"/>
                </a:moveTo>
                <a:lnTo>
                  <a:pt x="239807" y="32582"/>
                </a:lnTo>
                <a:cubicBezTo>
                  <a:pt x="244227" y="32582"/>
                  <a:pt x="247834" y="36194"/>
                  <a:pt x="247838" y="40612"/>
                </a:cubicBezTo>
                <a:lnTo>
                  <a:pt x="247838" y="68252"/>
                </a:lnTo>
                <a:cubicBezTo>
                  <a:pt x="247838" y="72670"/>
                  <a:pt x="244227" y="76279"/>
                  <a:pt x="239807" y="76282"/>
                </a:cubicBezTo>
                <a:lnTo>
                  <a:pt x="230852" y="76282"/>
                </a:lnTo>
                <a:cubicBezTo>
                  <a:pt x="226436" y="76282"/>
                  <a:pt x="222821" y="72670"/>
                  <a:pt x="222821" y="68252"/>
                </a:cubicBezTo>
                <a:lnTo>
                  <a:pt x="222821" y="40612"/>
                </a:lnTo>
                <a:cubicBezTo>
                  <a:pt x="222821" y="36194"/>
                  <a:pt x="226436" y="32585"/>
                  <a:pt x="230852" y="32582"/>
                </a:cubicBezTo>
                <a:close/>
                <a:moveTo>
                  <a:pt x="282425" y="32582"/>
                </a:moveTo>
                <a:lnTo>
                  <a:pt x="291538" y="32582"/>
                </a:lnTo>
                <a:cubicBezTo>
                  <a:pt x="295954" y="32582"/>
                  <a:pt x="299565" y="36194"/>
                  <a:pt x="299565" y="40612"/>
                </a:cubicBezTo>
                <a:lnTo>
                  <a:pt x="299565" y="68252"/>
                </a:lnTo>
                <a:cubicBezTo>
                  <a:pt x="299565" y="72670"/>
                  <a:pt x="295954" y="76279"/>
                  <a:pt x="291538" y="76282"/>
                </a:cubicBezTo>
                <a:lnTo>
                  <a:pt x="282425" y="76282"/>
                </a:lnTo>
                <a:cubicBezTo>
                  <a:pt x="278009" y="76282"/>
                  <a:pt x="274402" y="72670"/>
                  <a:pt x="274398" y="68252"/>
                </a:cubicBezTo>
                <a:lnTo>
                  <a:pt x="274398" y="40612"/>
                </a:lnTo>
                <a:cubicBezTo>
                  <a:pt x="274398" y="36194"/>
                  <a:pt x="278009" y="32585"/>
                  <a:pt x="282425" y="32582"/>
                </a:cubicBezTo>
                <a:close/>
                <a:moveTo>
                  <a:pt x="334157" y="32582"/>
                </a:moveTo>
                <a:lnTo>
                  <a:pt x="343111" y="32582"/>
                </a:lnTo>
                <a:cubicBezTo>
                  <a:pt x="347531" y="32582"/>
                  <a:pt x="351138" y="36194"/>
                  <a:pt x="351142" y="40612"/>
                </a:cubicBezTo>
                <a:lnTo>
                  <a:pt x="351142" y="68252"/>
                </a:lnTo>
                <a:cubicBezTo>
                  <a:pt x="351142" y="72670"/>
                  <a:pt x="347531" y="76278"/>
                  <a:pt x="343111" y="76282"/>
                </a:cubicBezTo>
                <a:lnTo>
                  <a:pt x="334157" y="76282"/>
                </a:lnTo>
                <a:cubicBezTo>
                  <a:pt x="329740" y="76282"/>
                  <a:pt x="326129" y="72670"/>
                  <a:pt x="326125" y="68252"/>
                </a:cubicBezTo>
                <a:lnTo>
                  <a:pt x="326125" y="40612"/>
                </a:lnTo>
                <a:cubicBezTo>
                  <a:pt x="326125" y="36194"/>
                  <a:pt x="329740" y="32586"/>
                  <a:pt x="334157" y="32582"/>
                </a:cubicBezTo>
                <a:close/>
                <a:moveTo>
                  <a:pt x="385730" y="32582"/>
                </a:moveTo>
                <a:lnTo>
                  <a:pt x="394842" y="32582"/>
                </a:lnTo>
                <a:cubicBezTo>
                  <a:pt x="399258" y="32582"/>
                  <a:pt x="402865" y="36194"/>
                  <a:pt x="402873" y="40612"/>
                </a:cubicBezTo>
                <a:lnTo>
                  <a:pt x="402873" y="68252"/>
                </a:lnTo>
                <a:cubicBezTo>
                  <a:pt x="402873" y="72670"/>
                  <a:pt x="399258" y="76278"/>
                  <a:pt x="394842" y="76282"/>
                </a:cubicBezTo>
                <a:lnTo>
                  <a:pt x="385730" y="76282"/>
                </a:lnTo>
                <a:cubicBezTo>
                  <a:pt x="381313" y="76282"/>
                  <a:pt x="377702" y="72670"/>
                  <a:pt x="377702" y="68252"/>
                </a:cubicBezTo>
                <a:lnTo>
                  <a:pt x="377702" y="40612"/>
                </a:lnTo>
                <a:cubicBezTo>
                  <a:pt x="377702" y="36194"/>
                  <a:pt x="381313" y="32587"/>
                  <a:pt x="385730" y="32582"/>
                </a:cubicBezTo>
                <a:close/>
                <a:moveTo>
                  <a:pt x="437461" y="32582"/>
                </a:moveTo>
                <a:lnTo>
                  <a:pt x="446419" y="32582"/>
                </a:lnTo>
                <a:cubicBezTo>
                  <a:pt x="450836" y="32582"/>
                  <a:pt x="454447" y="36194"/>
                  <a:pt x="454447" y="40612"/>
                </a:cubicBezTo>
                <a:lnTo>
                  <a:pt x="454447" y="68252"/>
                </a:lnTo>
                <a:cubicBezTo>
                  <a:pt x="454447" y="72670"/>
                  <a:pt x="450836" y="76277"/>
                  <a:pt x="446419" y="76282"/>
                </a:cubicBezTo>
                <a:lnTo>
                  <a:pt x="437461" y="76282"/>
                </a:lnTo>
                <a:cubicBezTo>
                  <a:pt x="433044" y="76282"/>
                  <a:pt x="429437" y="72670"/>
                  <a:pt x="429433" y="68252"/>
                </a:cubicBezTo>
                <a:lnTo>
                  <a:pt x="429433" y="40612"/>
                </a:lnTo>
                <a:cubicBezTo>
                  <a:pt x="429433" y="36194"/>
                  <a:pt x="433044" y="32587"/>
                  <a:pt x="437461" y="32582"/>
                </a:cubicBezTo>
                <a:close/>
                <a:moveTo>
                  <a:pt x="489038" y="32582"/>
                </a:moveTo>
                <a:lnTo>
                  <a:pt x="498146" y="32582"/>
                </a:lnTo>
                <a:cubicBezTo>
                  <a:pt x="502567" y="32582"/>
                  <a:pt x="506177" y="36194"/>
                  <a:pt x="506177" y="40612"/>
                </a:cubicBezTo>
                <a:lnTo>
                  <a:pt x="506177" y="68252"/>
                </a:lnTo>
                <a:cubicBezTo>
                  <a:pt x="506177" y="72670"/>
                  <a:pt x="502562" y="76276"/>
                  <a:pt x="498146" y="76282"/>
                </a:cubicBezTo>
                <a:lnTo>
                  <a:pt x="489038" y="76282"/>
                </a:lnTo>
                <a:cubicBezTo>
                  <a:pt x="484617" y="76282"/>
                  <a:pt x="481168" y="72670"/>
                  <a:pt x="481160" y="68252"/>
                </a:cubicBezTo>
                <a:lnTo>
                  <a:pt x="481160" y="40612"/>
                </a:lnTo>
                <a:cubicBezTo>
                  <a:pt x="481160" y="36194"/>
                  <a:pt x="484617" y="32588"/>
                  <a:pt x="489038" y="32582"/>
                </a:cubicBezTo>
                <a:close/>
                <a:moveTo>
                  <a:pt x="540765" y="32582"/>
                </a:moveTo>
                <a:lnTo>
                  <a:pt x="549877" y="32582"/>
                </a:lnTo>
                <a:cubicBezTo>
                  <a:pt x="554293" y="32582"/>
                  <a:pt x="557747" y="36194"/>
                  <a:pt x="557751" y="40612"/>
                </a:cubicBezTo>
                <a:lnTo>
                  <a:pt x="557751" y="68252"/>
                </a:lnTo>
                <a:cubicBezTo>
                  <a:pt x="557751" y="72670"/>
                  <a:pt x="554293" y="76276"/>
                  <a:pt x="549877" y="76282"/>
                </a:cubicBezTo>
                <a:lnTo>
                  <a:pt x="540765" y="76282"/>
                </a:lnTo>
                <a:cubicBezTo>
                  <a:pt x="536348" y="76282"/>
                  <a:pt x="532737" y="72670"/>
                  <a:pt x="532737" y="68252"/>
                </a:cubicBezTo>
                <a:lnTo>
                  <a:pt x="532737" y="40612"/>
                </a:lnTo>
                <a:cubicBezTo>
                  <a:pt x="532737" y="36194"/>
                  <a:pt x="536348" y="32588"/>
                  <a:pt x="540765" y="32582"/>
                </a:cubicBezTo>
                <a:close/>
                <a:moveTo>
                  <a:pt x="592342" y="32582"/>
                </a:moveTo>
                <a:lnTo>
                  <a:pt x="601450" y="32582"/>
                </a:lnTo>
                <a:cubicBezTo>
                  <a:pt x="605871" y="32582"/>
                  <a:pt x="609482" y="36194"/>
                  <a:pt x="609482" y="40612"/>
                </a:cubicBezTo>
                <a:lnTo>
                  <a:pt x="609482" y="68252"/>
                </a:lnTo>
                <a:cubicBezTo>
                  <a:pt x="609482" y="72670"/>
                  <a:pt x="605871" y="76275"/>
                  <a:pt x="601450" y="76282"/>
                </a:cubicBezTo>
                <a:lnTo>
                  <a:pt x="592342" y="76282"/>
                </a:lnTo>
                <a:cubicBezTo>
                  <a:pt x="587925" y="76282"/>
                  <a:pt x="584472" y="72670"/>
                  <a:pt x="584464" y="68252"/>
                </a:cubicBezTo>
                <a:lnTo>
                  <a:pt x="584464" y="40612"/>
                </a:lnTo>
                <a:cubicBezTo>
                  <a:pt x="584464" y="36194"/>
                  <a:pt x="587925" y="32589"/>
                  <a:pt x="592342" y="32582"/>
                </a:cubicBezTo>
                <a:close/>
                <a:moveTo>
                  <a:pt x="644069" y="32582"/>
                </a:moveTo>
                <a:lnTo>
                  <a:pt x="653181" y="32582"/>
                </a:lnTo>
                <a:cubicBezTo>
                  <a:pt x="657598" y="32582"/>
                  <a:pt x="661055" y="36194"/>
                  <a:pt x="661055" y="40612"/>
                </a:cubicBezTo>
                <a:lnTo>
                  <a:pt x="661055" y="68252"/>
                </a:lnTo>
                <a:cubicBezTo>
                  <a:pt x="661055" y="72670"/>
                  <a:pt x="657598" y="76274"/>
                  <a:pt x="653181" y="76282"/>
                </a:cubicBezTo>
                <a:lnTo>
                  <a:pt x="644069" y="76282"/>
                </a:lnTo>
                <a:cubicBezTo>
                  <a:pt x="639652" y="76282"/>
                  <a:pt x="636050" y="72670"/>
                  <a:pt x="636041" y="68252"/>
                </a:cubicBezTo>
                <a:lnTo>
                  <a:pt x="636041" y="40612"/>
                </a:lnTo>
                <a:cubicBezTo>
                  <a:pt x="636041" y="36194"/>
                  <a:pt x="639652" y="32589"/>
                  <a:pt x="644069" y="32582"/>
                </a:cubicBezTo>
                <a:close/>
                <a:moveTo>
                  <a:pt x="695646" y="32582"/>
                </a:moveTo>
                <a:lnTo>
                  <a:pt x="704758" y="32582"/>
                </a:lnTo>
                <a:cubicBezTo>
                  <a:pt x="709175" y="32582"/>
                  <a:pt x="712778" y="36194"/>
                  <a:pt x="712786" y="40612"/>
                </a:cubicBezTo>
                <a:lnTo>
                  <a:pt x="712786" y="68252"/>
                </a:lnTo>
                <a:cubicBezTo>
                  <a:pt x="712786" y="72670"/>
                  <a:pt x="709175" y="76274"/>
                  <a:pt x="704758" y="76282"/>
                </a:cubicBezTo>
                <a:lnTo>
                  <a:pt x="695646" y="76282"/>
                </a:lnTo>
                <a:cubicBezTo>
                  <a:pt x="691229" y="76282"/>
                  <a:pt x="687772" y="72670"/>
                  <a:pt x="687772" y="68252"/>
                </a:cubicBezTo>
                <a:lnTo>
                  <a:pt x="687772" y="40612"/>
                </a:lnTo>
                <a:cubicBezTo>
                  <a:pt x="687772" y="36194"/>
                  <a:pt x="691229" y="32590"/>
                  <a:pt x="695646" y="32582"/>
                </a:cubicBezTo>
                <a:close/>
                <a:moveTo>
                  <a:pt x="747377" y="32582"/>
                </a:moveTo>
                <a:lnTo>
                  <a:pt x="756485" y="32582"/>
                </a:lnTo>
                <a:cubicBezTo>
                  <a:pt x="760902" y="32582"/>
                  <a:pt x="764363" y="36194"/>
                  <a:pt x="764363" y="40612"/>
                </a:cubicBezTo>
                <a:lnTo>
                  <a:pt x="764363" y="68252"/>
                </a:lnTo>
                <a:cubicBezTo>
                  <a:pt x="764363" y="72670"/>
                  <a:pt x="760902" y="76273"/>
                  <a:pt x="756485" y="76282"/>
                </a:cubicBezTo>
                <a:lnTo>
                  <a:pt x="747377" y="76282"/>
                </a:lnTo>
                <a:cubicBezTo>
                  <a:pt x="742956" y="76282"/>
                  <a:pt x="739345" y="72670"/>
                  <a:pt x="739345" y="68252"/>
                </a:cubicBezTo>
                <a:lnTo>
                  <a:pt x="739345" y="40612"/>
                </a:lnTo>
                <a:cubicBezTo>
                  <a:pt x="739345" y="36194"/>
                  <a:pt x="742956" y="32591"/>
                  <a:pt x="747377" y="32582"/>
                </a:cubicBezTo>
                <a:close/>
                <a:moveTo>
                  <a:pt x="799104" y="32582"/>
                </a:moveTo>
                <a:lnTo>
                  <a:pt x="808063" y="32582"/>
                </a:lnTo>
                <a:cubicBezTo>
                  <a:pt x="812479" y="32582"/>
                  <a:pt x="816090" y="36194"/>
                  <a:pt x="816090" y="40612"/>
                </a:cubicBezTo>
                <a:lnTo>
                  <a:pt x="816090" y="68252"/>
                </a:lnTo>
                <a:cubicBezTo>
                  <a:pt x="816090" y="72670"/>
                  <a:pt x="812479" y="76273"/>
                  <a:pt x="808063" y="76282"/>
                </a:cubicBezTo>
                <a:lnTo>
                  <a:pt x="799104" y="76282"/>
                </a:lnTo>
                <a:cubicBezTo>
                  <a:pt x="794687" y="76282"/>
                  <a:pt x="791085" y="72670"/>
                  <a:pt x="791076" y="68252"/>
                </a:cubicBezTo>
                <a:lnTo>
                  <a:pt x="791076" y="40612"/>
                </a:lnTo>
                <a:cubicBezTo>
                  <a:pt x="791076" y="36194"/>
                  <a:pt x="794687" y="32591"/>
                  <a:pt x="799104" y="32582"/>
                </a:cubicBezTo>
                <a:close/>
                <a:moveTo>
                  <a:pt x="850681" y="32582"/>
                </a:moveTo>
                <a:lnTo>
                  <a:pt x="859789" y="32582"/>
                </a:lnTo>
                <a:cubicBezTo>
                  <a:pt x="864210" y="32582"/>
                  <a:pt x="867809" y="36194"/>
                  <a:pt x="867821" y="40612"/>
                </a:cubicBezTo>
                <a:lnTo>
                  <a:pt x="867821" y="68252"/>
                </a:lnTo>
                <a:cubicBezTo>
                  <a:pt x="867821" y="72670"/>
                  <a:pt x="864210" y="76272"/>
                  <a:pt x="859789" y="76282"/>
                </a:cubicBezTo>
                <a:lnTo>
                  <a:pt x="850681" y="76282"/>
                </a:lnTo>
                <a:cubicBezTo>
                  <a:pt x="846261" y="76282"/>
                  <a:pt x="842650" y="72670"/>
                  <a:pt x="842650" y="68252"/>
                </a:cubicBezTo>
                <a:lnTo>
                  <a:pt x="842650" y="40612"/>
                </a:lnTo>
                <a:cubicBezTo>
                  <a:pt x="842650" y="36194"/>
                  <a:pt x="846264" y="32592"/>
                  <a:pt x="850681" y="32582"/>
                </a:cubicBezTo>
                <a:close/>
                <a:moveTo>
                  <a:pt x="902408" y="32582"/>
                </a:moveTo>
                <a:lnTo>
                  <a:pt x="911367" y="32582"/>
                </a:lnTo>
                <a:cubicBezTo>
                  <a:pt x="915783" y="32582"/>
                  <a:pt x="919394" y="36194"/>
                  <a:pt x="919394" y="40612"/>
                </a:cubicBezTo>
                <a:lnTo>
                  <a:pt x="919394" y="68252"/>
                </a:lnTo>
                <a:cubicBezTo>
                  <a:pt x="919394" y="72670"/>
                  <a:pt x="915783" y="76272"/>
                  <a:pt x="911367" y="76282"/>
                </a:cubicBezTo>
                <a:lnTo>
                  <a:pt x="902408" y="76282"/>
                </a:lnTo>
                <a:cubicBezTo>
                  <a:pt x="897991" y="76282"/>
                  <a:pt x="894381" y="72670"/>
                  <a:pt x="894381" y="68252"/>
                </a:cubicBezTo>
                <a:lnTo>
                  <a:pt x="894381" y="40612"/>
                </a:lnTo>
                <a:cubicBezTo>
                  <a:pt x="894381" y="36194"/>
                  <a:pt x="897991" y="32593"/>
                  <a:pt x="902408" y="32582"/>
                </a:cubicBezTo>
                <a:close/>
                <a:moveTo>
                  <a:pt x="953985" y="32582"/>
                </a:moveTo>
                <a:lnTo>
                  <a:pt x="963094" y="32582"/>
                </a:lnTo>
                <a:cubicBezTo>
                  <a:pt x="967514" y="32582"/>
                  <a:pt x="971125" y="36194"/>
                  <a:pt x="971125" y="40612"/>
                </a:cubicBezTo>
                <a:lnTo>
                  <a:pt x="971125" y="68252"/>
                </a:lnTo>
                <a:cubicBezTo>
                  <a:pt x="971125" y="72670"/>
                  <a:pt x="967514" y="76271"/>
                  <a:pt x="963094" y="76282"/>
                </a:cubicBezTo>
                <a:lnTo>
                  <a:pt x="953985" y="76282"/>
                </a:lnTo>
                <a:cubicBezTo>
                  <a:pt x="949569" y="76282"/>
                  <a:pt x="945966" y="72670"/>
                  <a:pt x="945954" y="68252"/>
                </a:cubicBezTo>
                <a:lnTo>
                  <a:pt x="945954" y="40612"/>
                </a:lnTo>
                <a:cubicBezTo>
                  <a:pt x="945954" y="36194"/>
                  <a:pt x="949569" y="32593"/>
                  <a:pt x="953985" y="32582"/>
                </a:cubicBezTo>
                <a:close/>
                <a:moveTo>
                  <a:pt x="1005716" y="32582"/>
                </a:moveTo>
                <a:lnTo>
                  <a:pt x="1014671" y="32582"/>
                </a:lnTo>
                <a:cubicBezTo>
                  <a:pt x="1019087" y="32582"/>
                  <a:pt x="1022690" y="36194"/>
                  <a:pt x="1022702" y="40612"/>
                </a:cubicBezTo>
                <a:lnTo>
                  <a:pt x="1022702" y="68252"/>
                </a:lnTo>
                <a:cubicBezTo>
                  <a:pt x="1022702" y="72670"/>
                  <a:pt x="1019087" y="76270"/>
                  <a:pt x="1014671" y="76282"/>
                </a:cubicBezTo>
                <a:lnTo>
                  <a:pt x="1005716" y="76282"/>
                </a:lnTo>
                <a:cubicBezTo>
                  <a:pt x="1001295" y="76282"/>
                  <a:pt x="997685" y="72670"/>
                  <a:pt x="997685" y="68252"/>
                </a:cubicBezTo>
                <a:lnTo>
                  <a:pt x="997685" y="40612"/>
                </a:lnTo>
                <a:cubicBezTo>
                  <a:pt x="997685" y="36194"/>
                  <a:pt x="1001295" y="32594"/>
                  <a:pt x="1005716" y="32582"/>
                </a:cubicBezTo>
                <a:close/>
                <a:moveTo>
                  <a:pt x="1057289" y="32582"/>
                </a:moveTo>
                <a:lnTo>
                  <a:pt x="1066402" y="32582"/>
                </a:lnTo>
                <a:cubicBezTo>
                  <a:pt x="1070818" y="32582"/>
                  <a:pt x="1074429" y="36194"/>
                  <a:pt x="1074429" y="40612"/>
                </a:cubicBezTo>
                <a:lnTo>
                  <a:pt x="1074429" y="68252"/>
                </a:lnTo>
                <a:cubicBezTo>
                  <a:pt x="1074429" y="72670"/>
                  <a:pt x="1070818" y="76270"/>
                  <a:pt x="1066402" y="76282"/>
                </a:cubicBezTo>
                <a:lnTo>
                  <a:pt x="1057289" y="76282"/>
                </a:lnTo>
                <a:cubicBezTo>
                  <a:pt x="1052873" y="76282"/>
                  <a:pt x="1049262" y="72670"/>
                  <a:pt x="1049262" y="68252"/>
                </a:cubicBezTo>
                <a:lnTo>
                  <a:pt x="1049262" y="40612"/>
                </a:lnTo>
                <a:cubicBezTo>
                  <a:pt x="1049262" y="36194"/>
                  <a:pt x="1052873" y="32594"/>
                  <a:pt x="1057289" y="32582"/>
                </a:cubicBezTo>
                <a:close/>
                <a:moveTo>
                  <a:pt x="1109020" y="32582"/>
                </a:moveTo>
                <a:lnTo>
                  <a:pt x="1117975" y="32582"/>
                </a:lnTo>
                <a:cubicBezTo>
                  <a:pt x="1122391" y="32582"/>
                  <a:pt x="1126006" y="36194"/>
                  <a:pt x="1126006" y="40612"/>
                </a:cubicBezTo>
                <a:lnTo>
                  <a:pt x="1126006" y="68252"/>
                </a:lnTo>
                <a:cubicBezTo>
                  <a:pt x="1126006" y="72670"/>
                  <a:pt x="1122391" y="76269"/>
                  <a:pt x="1117975" y="76282"/>
                </a:cubicBezTo>
                <a:lnTo>
                  <a:pt x="1109020" y="76282"/>
                </a:lnTo>
                <a:cubicBezTo>
                  <a:pt x="1104600" y="76282"/>
                  <a:pt x="1100989" y="72670"/>
                  <a:pt x="1100989" y="68252"/>
                </a:cubicBezTo>
                <a:lnTo>
                  <a:pt x="1100989" y="40612"/>
                </a:lnTo>
                <a:cubicBezTo>
                  <a:pt x="1100989" y="36194"/>
                  <a:pt x="1104600" y="32595"/>
                  <a:pt x="1109020" y="32582"/>
                </a:cubicBezTo>
                <a:close/>
                <a:moveTo>
                  <a:pt x="24086" y="510193"/>
                </a:moveTo>
                <a:lnTo>
                  <a:pt x="33199" y="510193"/>
                </a:lnTo>
                <a:cubicBezTo>
                  <a:pt x="37615" y="510193"/>
                  <a:pt x="41226" y="513804"/>
                  <a:pt x="41230" y="518224"/>
                </a:cubicBezTo>
                <a:lnTo>
                  <a:pt x="41230" y="545865"/>
                </a:lnTo>
                <a:cubicBezTo>
                  <a:pt x="41230" y="550281"/>
                  <a:pt x="37615" y="553892"/>
                  <a:pt x="33199" y="553892"/>
                </a:cubicBezTo>
                <a:lnTo>
                  <a:pt x="24086" y="553892"/>
                </a:lnTo>
                <a:cubicBezTo>
                  <a:pt x="19670" y="553892"/>
                  <a:pt x="16213" y="550281"/>
                  <a:pt x="16213" y="545865"/>
                </a:cubicBezTo>
                <a:lnTo>
                  <a:pt x="16213" y="518224"/>
                </a:lnTo>
                <a:cubicBezTo>
                  <a:pt x="16213" y="513804"/>
                  <a:pt x="19670" y="510193"/>
                  <a:pt x="24086" y="510193"/>
                </a:cubicBezTo>
                <a:close/>
                <a:moveTo>
                  <a:pt x="75817" y="510193"/>
                </a:moveTo>
                <a:lnTo>
                  <a:pt x="84930" y="510193"/>
                </a:lnTo>
                <a:cubicBezTo>
                  <a:pt x="89346" y="510193"/>
                  <a:pt x="92803" y="513804"/>
                  <a:pt x="92803" y="518224"/>
                </a:cubicBezTo>
                <a:lnTo>
                  <a:pt x="92803" y="545865"/>
                </a:lnTo>
                <a:cubicBezTo>
                  <a:pt x="92803" y="550281"/>
                  <a:pt x="89346" y="553892"/>
                  <a:pt x="84930" y="553892"/>
                </a:cubicBezTo>
                <a:lnTo>
                  <a:pt x="75817" y="553892"/>
                </a:lnTo>
                <a:cubicBezTo>
                  <a:pt x="71401" y="553892"/>
                  <a:pt x="67786" y="550281"/>
                  <a:pt x="67786" y="545865"/>
                </a:cubicBezTo>
                <a:lnTo>
                  <a:pt x="67786" y="518224"/>
                </a:lnTo>
                <a:cubicBezTo>
                  <a:pt x="67786" y="513804"/>
                  <a:pt x="71401" y="510193"/>
                  <a:pt x="75817" y="510193"/>
                </a:cubicBezTo>
                <a:close/>
                <a:moveTo>
                  <a:pt x="127548" y="510193"/>
                </a:moveTo>
                <a:lnTo>
                  <a:pt x="136503" y="510193"/>
                </a:lnTo>
                <a:cubicBezTo>
                  <a:pt x="140919" y="510193"/>
                  <a:pt x="144534" y="513804"/>
                  <a:pt x="144534" y="518224"/>
                </a:cubicBezTo>
                <a:lnTo>
                  <a:pt x="144534" y="545865"/>
                </a:lnTo>
                <a:cubicBezTo>
                  <a:pt x="144534" y="550281"/>
                  <a:pt x="140919" y="553892"/>
                  <a:pt x="136503" y="553892"/>
                </a:cubicBezTo>
                <a:lnTo>
                  <a:pt x="127548" y="553892"/>
                </a:lnTo>
                <a:cubicBezTo>
                  <a:pt x="123128" y="553892"/>
                  <a:pt x="119517" y="550281"/>
                  <a:pt x="119517" y="545865"/>
                </a:cubicBezTo>
                <a:lnTo>
                  <a:pt x="119517" y="518224"/>
                </a:lnTo>
                <a:cubicBezTo>
                  <a:pt x="119517" y="513804"/>
                  <a:pt x="123128" y="510193"/>
                  <a:pt x="127548" y="510193"/>
                </a:cubicBezTo>
                <a:close/>
                <a:moveTo>
                  <a:pt x="179121" y="510193"/>
                </a:moveTo>
                <a:lnTo>
                  <a:pt x="188234" y="510193"/>
                </a:lnTo>
                <a:cubicBezTo>
                  <a:pt x="192650" y="510193"/>
                  <a:pt x="196261" y="513804"/>
                  <a:pt x="196261" y="518224"/>
                </a:cubicBezTo>
                <a:lnTo>
                  <a:pt x="196261" y="545865"/>
                </a:lnTo>
                <a:cubicBezTo>
                  <a:pt x="196261" y="550281"/>
                  <a:pt x="192650" y="553892"/>
                  <a:pt x="188234" y="553892"/>
                </a:cubicBezTo>
                <a:lnTo>
                  <a:pt x="179121" y="553892"/>
                </a:lnTo>
                <a:cubicBezTo>
                  <a:pt x="174705" y="553892"/>
                  <a:pt x="171094" y="550281"/>
                  <a:pt x="171094" y="545865"/>
                </a:cubicBezTo>
                <a:lnTo>
                  <a:pt x="171094" y="518224"/>
                </a:lnTo>
                <a:cubicBezTo>
                  <a:pt x="171094" y="513804"/>
                  <a:pt x="174705" y="510193"/>
                  <a:pt x="179121" y="510193"/>
                </a:cubicBezTo>
                <a:close/>
                <a:moveTo>
                  <a:pt x="230852" y="510193"/>
                </a:moveTo>
                <a:lnTo>
                  <a:pt x="239807" y="510193"/>
                </a:lnTo>
                <a:cubicBezTo>
                  <a:pt x="244227" y="510193"/>
                  <a:pt x="247814" y="513804"/>
                  <a:pt x="247838" y="518224"/>
                </a:cubicBezTo>
                <a:lnTo>
                  <a:pt x="247838" y="545865"/>
                </a:lnTo>
                <a:cubicBezTo>
                  <a:pt x="247838" y="550281"/>
                  <a:pt x="244227" y="553892"/>
                  <a:pt x="239807" y="553892"/>
                </a:cubicBezTo>
                <a:lnTo>
                  <a:pt x="230852" y="553892"/>
                </a:lnTo>
                <a:cubicBezTo>
                  <a:pt x="226436" y="553892"/>
                  <a:pt x="222821" y="550281"/>
                  <a:pt x="222821" y="545865"/>
                </a:cubicBezTo>
                <a:lnTo>
                  <a:pt x="222821" y="518224"/>
                </a:lnTo>
                <a:cubicBezTo>
                  <a:pt x="222821" y="513804"/>
                  <a:pt x="226436" y="510193"/>
                  <a:pt x="230852" y="510193"/>
                </a:cubicBezTo>
                <a:close/>
                <a:moveTo>
                  <a:pt x="282425" y="510193"/>
                </a:moveTo>
                <a:lnTo>
                  <a:pt x="291538" y="510193"/>
                </a:lnTo>
                <a:cubicBezTo>
                  <a:pt x="295954" y="510193"/>
                  <a:pt x="299565" y="513804"/>
                  <a:pt x="299565" y="518224"/>
                </a:cubicBezTo>
                <a:lnTo>
                  <a:pt x="299565" y="545865"/>
                </a:lnTo>
                <a:cubicBezTo>
                  <a:pt x="299565" y="550281"/>
                  <a:pt x="295954" y="553892"/>
                  <a:pt x="291538" y="553892"/>
                </a:cubicBezTo>
                <a:lnTo>
                  <a:pt x="282425" y="553892"/>
                </a:lnTo>
                <a:cubicBezTo>
                  <a:pt x="278009" y="553892"/>
                  <a:pt x="274422" y="550281"/>
                  <a:pt x="274398" y="545865"/>
                </a:cubicBezTo>
                <a:lnTo>
                  <a:pt x="274398" y="518224"/>
                </a:lnTo>
                <a:cubicBezTo>
                  <a:pt x="274398" y="513804"/>
                  <a:pt x="278009" y="510193"/>
                  <a:pt x="282425" y="510193"/>
                </a:cubicBezTo>
                <a:close/>
                <a:moveTo>
                  <a:pt x="334157" y="510193"/>
                </a:moveTo>
                <a:lnTo>
                  <a:pt x="343111" y="510193"/>
                </a:lnTo>
                <a:cubicBezTo>
                  <a:pt x="347531" y="510193"/>
                  <a:pt x="351118" y="513804"/>
                  <a:pt x="351142" y="518224"/>
                </a:cubicBezTo>
                <a:lnTo>
                  <a:pt x="351142" y="545865"/>
                </a:lnTo>
                <a:cubicBezTo>
                  <a:pt x="351142" y="550281"/>
                  <a:pt x="347531" y="553892"/>
                  <a:pt x="343111" y="553892"/>
                </a:cubicBezTo>
                <a:lnTo>
                  <a:pt x="334157" y="553892"/>
                </a:lnTo>
                <a:cubicBezTo>
                  <a:pt x="329740" y="553892"/>
                  <a:pt x="326149" y="550281"/>
                  <a:pt x="326125" y="545865"/>
                </a:cubicBezTo>
                <a:lnTo>
                  <a:pt x="326125" y="518224"/>
                </a:lnTo>
                <a:cubicBezTo>
                  <a:pt x="326125" y="513804"/>
                  <a:pt x="329740" y="510193"/>
                  <a:pt x="334157" y="510193"/>
                </a:cubicBezTo>
                <a:close/>
                <a:moveTo>
                  <a:pt x="385730" y="510193"/>
                </a:moveTo>
                <a:lnTo>
                  <a:pt x="394842" y="510193"/>
                </a:lnTo>
                <a:cubicBezTo>
                  <a:pt x="399258" y="510193"/>
                  <a:pt x="402849" y="513804"/>
                  <a:pt x="402873" y="518224"/>
                </a:cubicBezTo>
                <a:lnTo>
                  <a:pt x="402873" y="545865"/>
                </a:lnTo>
                <a:cubicBezTo>
                  <a:pt x="402873" y="550281"/>
                  <a:pt x="399258" y="553892"/>
                  <a:pt x="394842" y="553892"/>
                </a:cubicBezTo>
                <a:lnTo>
                  <a:pt x="385730" y="553892"/>
                </a:lnTo>
                <a:cubicBezTo>
                  <a:pt x="381313" y="553892"/>
                  <a:pt x="377702" y="550281"/>
                  <a:pt x="377702" y="545865"/>
                </a:cubicBezTo>
                <a:lnTo>
                  <a:pt x="377702" y="518224"/>
                </a:lnTo>
                <a:cubicBezTo>
                  <a:pt x="377702" y="513804"/>
                  <a:pt x="381313" y="510193"/>
                  <a:pt x="385730" y="510193"/>
                </a:cubicBezTo>
                <a:close/>
                <a:moveTo>
                  <a:pt x="437461" y="510193"/>
                </a:moveTo>
                <a:lnTo>
                  <a:pt x="446419" y="510193"/>
                </a:lnTo>
                <a:cubicBezTo>
                  <a:pt x="450836" y="510193"/>
                  <a:pt x="454447" y="513804"/>
                  <a:pt x="454447" y="518224"/>
                </a:cubicBezTo>
                <a:lnTo>
                  <a:pt x="454447" y="545865"/>
                </a:lnTo>
                <a:cubicBezTo>
                  <a:pt x="454447" y="550281"/>
                  <a:pt x="450836" y="553892"/>
                  <a:pt x="446419" y="553892"/>
                </a:cubicBezTo>
                <a:lnTo>
                  <a:pt x="437461" y="553892"/>
                </a:lnTo>
                <a:cubicBezTo>
                  <a:pt x="433044" y="553892"/>
                  <a:pt x="429453" y="550281"/>
                  <a:pt x="429433" y="545865"/>
                </a:cubicBezTo>
                <a:lnTo>
                  <a:pt x="429433" y="518224"/>
                </a:lnTo>
                <a:cubicBezTo>
                  <a:pt x="429433" y="513804"/>
                  <a:pt x="433044" y="510193"/>
                  <a:pt x="437461" y="510193"/>
                </a:cubicBezTo>
                <a:close/>
                <a:moveTo>
                  <a:pt x="489038" y="510193"/>
                </a:moveTo>
                <a:lnTo>
                  <a:pt x="498146" y="510193"/>
                </a:lnTo>
                <a:cubicBezTo>
                  <a:pt x="502567" y="510193"/>
                  <a:pt x="506177" y="513804"/>
                  <a:pt x="506177" y="518224"/>
                </a:cubicBezTo>
                <a:lnTo>
                  <a:pt x="506177" y="545865"/>
                </a:lnTo>
                <a:cubicBezTo>
                  <a:pt x="506177" y="550281"/>
                  <a:pt x="502562" y="553892"/>
                  <a:pt x="498146" y="553892"/>
                </a:cubicBezTo>
                <a:lnTo>
                  <a:pt x="489038" y="553892"/>
                </a:lnTo>
                <a:cubicBezTo>
                  <a:pt x="484617" y="553892"/>
                  <a:pt x="481180" y="550281"/>
                  <a:pt x="481160" y="545865"/>
                </a:cubicBezTo>
                <a:lnTo>
                  <a:pt x="481160" y="518224"/>
                </a:lnTo>
                <a:cubicBezTo>
                  <a:pt x="481160" y="513804"/>
                  <a:pt x="484617" y="510193"/>
                  <a:pt x="489038" y="510193"/>
                </a:cubicBezTo>
                <a:close/>
                <a:moveTo>
                  <a:pt x="540765" y="510193"/>
                </a:moveTo>
                <a:lnTo>
                  <a:pt x="549877" y="510193"/>
                </a:lnTo>
                <a:cubicBezTo>
                  <a:pt x="554293" y="510193"/>
                  <a:pt x="557730" y="513804"/>
                  <a:pt x="557751" y="518224"/>
                </a:cubicBezTo>
                <a:lnTo>
                  <a:pt x="557751" y="545865"/>
                </a:lnTo>
                <a:cubicBezTo>
                  <a:pt x="557751" y="550281"/>
                  <a:pt x="554293" y="553892"/>
                  <a:pt x="549877" y="553892"/>
                </a:cubicBezTo>
                <a:lnTo>
                  <a:pt x="540765" y="553892"/>
                </a:lnTo>
                <a:cubicBezTo>
                  <a:pt x="536348" y="553892"/>
                  <a:pt x="532737" y="550281"/>
                  <a:pt x="532737" y="545865"/>
                </a:cubicBezTo>
                <a:lnTo>
                  <a:pt x="532737" y="518224"/>
                </a:lnTo>
                <a:cubicBezTo>
                  <a:pt x="532737" y="513804"/>
                  <a:pt x="536348" y="510193"/>
                  <a:pt x="540765" y="510193"/>
                </a:cubicBezTo>
                <a:close/>
                <a:moveTo>
                  <a:pt x="592342" y="510193"/>
                </a:moveTo>
                <a:lnTo>
                  <a:pt x="601450" y="510193"/>
                </a:lnTo>
                <a:cubicBezTo>
                  <a:pt x="605871" y="510193"/>
                  <a:pt x="609482" y="513804"/>
                  <a:pt x="609482" y="518224"/>
                </a:cubicBezTo>
                <a:lnTo>
                  <a:pt x="609482" y="545865"/>
                </a:lnTo>
                <a:cubicBezTo>
                  <a:pt x="609482" y="550281"/>
                  <a:pt x="605871" y="553892"/>
                  <a:pt x="601450" y="553892"/>
                </a:cubicBezTo>
                <a:lnTo>
                  <a:pt x="592342" y="553892"/>
                </a:lnTo>
                <a:cubicBezTo>
                  <a:pt x="587925" y="553892"/>
                  <a:pt x="584484" y="550281"/>
                  <a:pt x="584464" y="545865"/>
                </a:cubicBezTo>
                <a:lnTo>
                  <a:pt x="584464" y="518224"/>
                </a:lnTo>
                <a:cubicBezTo>
                  <a:pt x="584464" y="513804"/>
                  <a:pt x="587925" y="510193"/>
                  <a:pt x="592342" y="510193"/>
                </a:cubicBezTo>
                <a:close/>
                <a:moveTo>
                  <a:pt x="644069" y="510193"/>
                </a:moveTo>
                <a:lnTo>
                  <a:pt x="653181" y="510193"/>
                </a:lnTo>
                <a:cubicBezTo>
                  <a:pt x="657598" y="510193"/>
                  <a:pt x="661055" y="513804"/>
                  <a:pt x="661055" y="518224"/>
                </a:cubicBezTo>
                <a:lnTo>
                  <a:pt x="661055" y="545865"/>
                </a:lnTo>
                <a:cubicBezTo>
                  <a:pt x="661055" y="550281"/>
                  <a:pt x="657598" y="553892"/>
                  <a:pt x="653181" y="553892"/>
                </a:cubicBezTo>
                <a:lnTo>
                  <a:pt x="644069" y="553892"/>
                </a:lnTo>
                <a:cubicBezTo>
                  <a:pt x="639652" y="553892"/>
                  <a:pt x="636062" y="550281"/>
                  <a:pt x="636041" y="545865"/>
                </a:cubicBezTo>
                <a:lnTo>
                  <a:pt x="636041" y="518224"/>
                </a:lnTo>
                <a:cubicBezTo>
                  <a:pt x="636041" y="513804"/>
                  <a:pt x="639652" y="510193"/>
                  <a:pt x="644069" y="510193"/>
                </a:cubicBezTo>
                <a:close/>
                <a:moveTo>
                  <a:pt x="695646" y="510193"/>
                </a:moveTo>
                <a:lnTo>
                  <a:pt x="704758" y="510193"/>
                </a:lnTo>
                <a:cubicBezTo>
                  <a:pt x="709175" y="510193"/>
                  <a:pt x="712766" y="513804"/>
                  <a:pt x="712786" y="518224"/>
                </a:cubicBezTo>
                <a:lnTo>
                  <a:pt x="712786" y="545865"/>
                </a:lnTo>
                <a:cubicBezTo>
                  <a:pt x="712786" y="550281"/>
                  <a:pt x="709175" y="553892"/>
                  <a:pt x="704758" y="553892"/>
                </a:cubicBezTo>
                <a:lnTo>
                  <a:pt x="695646" y="553892"/>
                </a:lnTo>
                <a:cubicBezTo>
                  <a:pt x="691229" y="553892"/>
                  <a:pt x="687772" y="550281"/>
                  <a:pt x="687772" y="545865"/>
                </a:cubicBezTo>
                <a:lnTo>
                  <a:pt x="687772" y="518224"/>
                </a:lnTo>
                <a:cubicBezTo>
                  <a:pt x="687772" y="513804"/>
                  <a:pt x="691229" y="510193"/>
                  <a:pt x="695646" y="510193"/>
                </a:cubicBezTo>
                <a:close/>
                <a:moveTo>
                  <a:pt x="747377" y="510193"/>
                </a:moveTo>
                <a:lnTo>
                  <a:pt x="756485" y="510193"/>
                </a:lnTo>
                <a:cubicBezTo>
                  <a:pt x="760902" y="510193"/>
                  <a:pt x="764363" y="513804"/>
                  <a:pt x="764363" y="518224"/>
                </a:cubicBezTo>
                <a:lnTo>
                  <a:pt x="764363" y="545865"/>
                </a:lnTo>
                <a:cubicBezTo>
                  <a:pt x="764363" y="550281"/>
                  <a:pt x="760902" y="553892"/>
                  <a:pt x="756485" y="553892"/>
                </a:cubicBezTo>
                <a:lnTo>
                  <a:pt x="747377" y="553892"/>
                </a:lnTo>
                <a:cubicBezTo>
                  <a:pt x="742956" y="553892"/>
                  <a:pt x="739345" y="550281"/>
                  <a:pt x="739345" y="545865"/>
                </a:cubicBezTo>
                <a:lnTo>
                  <a:pt x="739345" y="518224"/>
                </a:lnTo>
                <a:cubicBezTo>
                  <a:pt x="739345" y="513804"/>
                  <a:pt x="742956" y="510193"/>
                  <a:pt x="747377" y="510193"/>
                </a:cubicBezTo>
                <a:close/>
                <a:moveTo>
                  <a:pt x="799104" y="510193"/>
                </a:moveTo>
                <a:lnTo>
                  <a:pt x="808063" y="510193"/>
                </a:lnTo>
                <a:cubicBezTo>
                  <a:pt x="812479" y="510193"/>
                  <a:pt x="816090" y="513804"/>
                  <a:pt x="816090" y="518224"/>
                </a:cubicBezTo>
                <a:lnTo>
                  <a:pt x="816090" y="545865"/>
                </a:lnTo>
                <a:cubicBezTo>
                  <a:pt x="816090" y="550281"/>
                  <a:pt x="812479" y="553892"/>
                  <a:pt x="808063" y="553892"/>
                </a:cubicBezTo>
                <a:lnTo>
                  <a:pt x="799104" y="553892"/>
                </a:lnTo>
                <a:cubicBezTo>
                  <a:pt x="794687" y="553892"/>
                  <a:pt x="791093" y="550281"/>
                  <a:pt x="791076" y="545865"/>
                </a:cubicBezTo>
                <a:lnTo>
                  <a:pt x="791076" y="518224"/>
                </a:lnTo>
                <a:cubicBezTo>
                  <a:pt x="791076" y="513804"/>
                  <a:pt x="794687" y="510193"/>
                  <a:pt x="799104" y="510193"/>
                </a:cubicBezTo>
                <a:close/>
                <a:moveTo>
                  <a:pt x="850681" y="510193"/>
                </a:moveTo>
                <a:lnTo>
                  <a:pt x="859789" y="510193"/>
                </a:lnTo>
                <a:cubicBezTo>
                  <a:pt x="864210" y="510193"/>
                  <a:pt x="867805" y="513804"/>
                  <a:pt x="867821" y="518224"/>
                </a:cubicBezTo>
                <a:lnTo>
                  <a:pt x="867821" y="545865"/>
                </a:lnTo>
                <a:cubicBezTo>
                  <a:pt x="867821" y="550281"/>
                  <a:pt x="864210" y="553892"/>
                  <a:pt x="859789" y="553892"/>
                </a:cubicBezTo>
                <a:lnTo>
                  <a:pt x="850681" y="553892"/>
                </a:lnTo>
                <a:cubicBezTo>
                  <a:pt x="846261" y="553892"/>
                  <a:pt x="842650" y="550281"/>
                  <a:pt x="842650" y="545865"/>
                </a:cubicBezTo>
                <a:lnTo>
                  <a:pt x="842650" y="518224"/>
                </a:lnTo>
                <a:cubicBezTo>
                  <a:pt x="842650" y="513804"/>
                  <a:pt x="846264" y="510193"/>
                  <a:pt x="850681" y="510193"/>
                </a:cubicBezTo>
                <a:close/>
                <a:moveTo>
                  <a:pt x="902408" y="510193"/>
                </a:moveTo>
                <a:lnTo>
                  <a:pt x="911367" y="510193"/>
                </a:lnTo>
                <a:cubicBezTo>
                  <a:pt x="915783" y="510193"/>
                  <a:pt x="919394" y="513804"/>
                  <a:pt x="919394" y="518224"/>
                </a:cubicBezTo>
                <a:lnTo>
                  <a:pt x="919394" y="545865"/>
                </a:lnTo>
                <a:cubicBezTo>
                  <a:pt x="919394" y="550281"/>
                  <a:pt x="915783" y="553892"/>
                  <a:pt x="911367" y="553892"/>
                </a:cubicBezTo>
                <a:lnTo>
                  <a:pt x="902408" y="553892"/>
                </a:lnTo>
                <a:cubicBezTo>
                  <a:pt x="897991" y="553892"/>
                  <a:pt x="894381" y="550281"/>
                  <a:pt x="894381" y="545865"/>
                </a:cubicBezTo>
                <a:lnTo>
                  <a:pt x="894381" y="518224"/>
                </a:lnTo>
                <a:cubicBezTo>
                  <a:pt x="894381" y="513804"/>
                  <a:pt x="897991" y="510193"/>
                  <a:pt x="902408" y="510193"/>
                </a:cubicBezTo>
                <a:close/>
                <a:moveTo>
                  <a:pt x="953985" y="510193"/>
                </a:moveTo>
                <a:lnTo>
                  <a:pt x="963094" y="510193"/>
                </a:lnTo>
                <a:cubicBezTo>
                  <a:pt x="967514" y="510193"/>
                  <a:pt x="971125" y="513804"/>
                  <a:pt x="971125" y="518224"/>
                </a:cubicBezTo>
                <a:lnTo>
                  <a:pt x="971125" y="545865"/>
                </a:lnTo>
                <a:cubicBezTo>
                  <a:pt x="971125" y="550281"/>
                  <a:pt x="967514" y="553892"/>
                  <a:pt x="963094" y="553892"/>
                </a:cubicBezTo>
                <a:lnTo>
                  <a:pt x="953985" y="553892"/>
                </a:lnTo>
                <a:cubicBezTo>
                  <a:pt x="949569" y="553892"/>
                  <a:pt x="945970" y="550281"/>
                  <a:pt x="945954" y="545865"/>
                </a:cubicBezTo>
                <a:lnTo>
                  <a:pt x="945954" y="518224"/>
                </a:lnTo>
                <a:cubicBezTo>
                  <a:pt x="945954" y="513804"/>
                  <a:pt x="949569" y="510193"/>
                  <a:pt x="953985" y="510193"/>
                </a:cubicBezTo>
                <a:close/>
                <a:moveTo>
                  <a:pt x="1005716" y="510193"/>
                </a:moveTo>
                <a:lnTo>
                  <a:pt x="1014671" y="510193"/>
                </a:lnTo>
                <a:cubicBezTo>
                  <a:pt x="1019087" y="510193"/>
                  <a:pt x="1022686" y="513804"/>
                  <a:pt x="1022702" y="518224"/>
                </a:cubicBezTo>
                <a:lnTo>
                  <a:pt x="1022702" y="545865"/>
                </a:lnTo>
                <a:cubicBezTo>
                  <a:pt x="1022702" y="550281"/>
                  <a:pt x="1019087" y="553892"/>
                  <a:pt x="1014671" y="553892"/>
                </a:cubicBezTo>
                <a:lnTo>
                  <a:pt x="1005716" y="553892"/>
                </a:lnTo>
                <a:cubicBezTo>
                  <a:pt x="1001295" y="553892"/>
                  <a:pt x="997685" y="550281"/>
                  <a:pt x="997685" y="545865"/>
                </a:cubicBezTo>
                <a:lnTo>
                  <a:pt x="997685" y="518224"/>
                </a:lnTo>
                <a:cubicBezTo>
                  <a:pt x="997685" y="513804"/>
                  <a:pt x="1001295" y="510193"/>
                  <a:pt x="1005716" y="510193"/>
                </a:cubicBezTo>
                <a:close/>
                <a:moveTo>
                  <a:pt x="1057289" y="510193"/>
                </a:moveTo>
                <a:lnTo>
                  <a:pt x="1066402" y="510193"/>
                </a:lnTo>
                <a:cubicBezTo>
                  <a:pt x="1070818" y="510193"/>
                  <a:pt x="1074429" y="513804"/>
                  <a:pt x="1074429" y="518224"/>
                </a:cubicBezTo>
                <a:lnTo>
                  <a:pt x="1074429" y="545865"/>
                </a:lnTo>
                <a:cubicBezTo>
                  <a:pt x="1074429" y="550281"/>
                  <a:pt x="1070818" y="553892"/>
                  <a:pt x="1066402" y="553892"/>
                </a:cubicBezTo>
                <a:lnTo>
                  <a:pt x="1057289" y="553892"/>
                </a:lnTo>
                <a:cubicBezTo>
                  <a:pt x="1052873" y="553892"/>
                  <a:pt x="1049262" y="550281"/>
                  <a:pt x="1049262" y="545865"/>
                </a:cubicBezTo>
                <a:lnTo>
                  <a:pt x="1049262" y="518224"/>
                </a:lnTo>
                <a:cubicBezTo>
                  <a:pt x="1049262" y="513804"/>
                  <a:pt x="1052873" y="510193"/>
                  <a:pt x="1057289" y="510193"/>
                </a:cubicBezTo>
                <a:close/>
                <a:moveTo>
                  <a:pt x="1109020" y="510193"/>
                </a:moveTo>
                <a:lnTo>
                  <a:pt x="1117975" y="510193"/>
                </a:lnTo>
                <a:cubicBezTo>
                  <a:pt x="1122391" y="510193"/>
                  <a:pt x="1126006" y="513804"/>
                  <a:pt x="1126006" y="518224"/>
                </a:cubicBezTo>
                <a:lnTo>
                  <a:pt x="1126006" y="545865"/>
                </a:lnTo>
                <a:cubicBezTo>
                  <a:pt x="1126006" y="550281"/>
                  <a:pt x="1122391" y="553892"/>
                  <a:pt x="1117975" y="553892"/>
                </a:cubicBezTo>
                <a:lnTo>
                  <a:pt x="1109020" y="553892"/>
                </a:lnTo>
                <a:cubicBezTo>
                  <a:pt x="1104600" y="553892"/>
                  <a:pt x="1100989" y="550281"/>
                  <a:pt x="1100989" y="545865"/>
                </a:cubicBezTo>
                <a:lnTo>
                  <a:pt x="1100989" y="518224"/>
                </a:lnTo>
                <a:cubicBezTo>
                  <a:pt x="1100989" y="513804"/>
                  <a:pt x="1104600" y="510193"/>
                  <a:pt x="1109020" y="5101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8"/>
          <p:cNvSpPr>
            <a:spLocks noGrp="1"/>
          </p:cNvSpPr>
          <p:nvPr>
            <p:ph type="pic" idx="2"/>
          </p:nvPr>
        </p:nvSpPr>
        <p:spPr>
          <a:xfrm>
            <a:off x="9272525" y="651825"/>
            <a:ext cx="1781100" cy="237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12" name="Google Shape;1212;p8"/>
          <p:cNvSpPr>
            <a:spLocks noGrp="1"/>
          </p:cNvSpPr>
          <p:nvPr>
            <p:ph type="pic" idx="3"/>
          </p:nvPr>
        </p:nvSpPr>
        <p:spPr>
          <a:xfrm>
            <a:off x="9280813" y="3281325"/>
            <a:ext cx="1781100" cy="2377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13" name="Google Shape;1213;p8"/>
          <p:cNvGrpSpPr/>
          <p:nvPr/>
        </p:nvGrpSpPr>
        <p:grpSpPr>
          <a:xfrm>
            <a:off x="5608259" y="432227"/>
            <a:ext cx="1282753" cy="1895489"/>
            <a:chOff x="1281430" y="457255"/>
            <a:chExt cx="611068" cy="902958"/>
          </a:xfrm>
        </p:grpSpPr>
        <p:sp>
          <p:nvSpPr>
            <p:cNvPr id="1214" name="Google Shape;1214;p8"/>
            <p:cNvSpPr/>
            <p:nvPr/>
          </p:nvSpPr>
          <p:spPr>
            <a:xfrm>
              <a:off x="1281430" y="458845"/>
              <a:ext cx="611068" cy="901368"/>
            </a:xfrm>
            <a:custGeom>
              <a:avLst/>
              <a:gdLst/>
              <a:ahLst/>
              <a:cxnLst/>
              <a:rect l="l" t="t" r="r" b="b"/>
              <a:pathLst>
                <a:path w="394874" h="582467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67"/>
                  </a:lnTo>
                  <a:lnTo>
                    <a:pt x="0" y="58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1281430" y="457255"/>
              <a:ext cx="611068" cy="618101"/>
            </a:xfrm>
            <a:custGeom>
              <a:avLst/>
              <a:gdLst/>
              <a:ahLst/>
              <a:cxnLst/>
              <a:rect l="l" t="t" r="r" b="b"/>
              <a:pathLst>
                <a:path w="394874" h="39941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19"/>
                  </a:lnTo>
                  <a:lnTo>
                    <a:pt x="0" y="399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7158920" y="432222"/>
            <a:ext cx="1282753" cy="1892158"/>
            <a:chOff x="2109141" y="468195"/>
            <a:chExt cx="611068" cy="901371"/>
          </a:xfrm>
        </p:grpSpPr>
        <p:sp>
          <p:nvSpPr>
            <p:cNvPr id="1217" name="Google Shape;1217;p8"/>
            <p:cNvSpPr/>
            <p:nvPr/>
          </p:nvSpPr>
          <p:spPr>
            <a:xfrm>
              <a:off x="2109141" y="468195"/>
              <a:ext cx="611068" cy="901371"/>
            </a:xfrm>
            <a:custGeom>
              <a:avLst/>
              <a:gdLst/>
              <a:ahLst/>
              <a:cxnLst/>
              <a:rect l="l" t="t" r="r" b="b"/>
              <a:pathLst>
                <a:path w="394874" h="58246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70"/>
                  </a:lnTo>
                  <a:lnTo>
                    <a:pt x="0" y="582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2109141" y="468195"/>
              <a:ext cx="611068" cy="618104"/>
            </a:xfrm>
            <a:custGeom>
              <a:avLst/>
              <a:gdLst/>
              <a:ahLst/>
              <a:cxnLst/>
              <a:rect l="l" t="t" r="r" b="b"/>
              <a:pathLst>
                <a:path w="394874" h="399421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22"/>
                  </a:lnTo>
                  <a:lnTo>
                    <a:pt x="0" y="399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8"/>
          <p:cNvGrpSpPr/>
          <p:nvPr/>
        </p:nvGrpSpPr>
        <p:grpSpPr>
          <a:xfrm>
            <a:off x="6133832" y="544916"/>
            <a:ext cx="231454" cy="231464"/>
            <a:chOff x="2611906" y="2263504"/>
            <a:chExt cx="155788" cy="155784"/>
          </a:xfrm>
        </p:grpSpPr>
        <p:sp>
          <p:nvSpPr>
            <p:cNvPr id="1220" name="Google Shape;1220;p8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1" name="Google Shape;1221;p8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222" name="Google Shape;1222;p8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4" name="Google Shape;1224;p8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225" name="Google Shape;1225;p8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7" name="Google Shape;1227;p8"/>
          <p:cNvSpPr/>
          <p:nvPr/>
        </p:nvSpPr>
        <p:spPr>
          <a:xfrm>
            <a:off x="825452" y="2003450"/>
            <a:ext cx="3535583" cy="3535583"/>
          </a:xfrm>
          <a:custGeom>
            <a:avLst/>
            <a:gdLst/>
            <a:ahLst/>
            <a:cxnLst/>
            <a:rect l="l" t="t" r="r" b="b"/>
            <a:pathLst>
              <a:path w="698042" h="698042" extrusionOk="0">
                <a:moveTo>
                  <a:pt x="0" y="0"/>
                </a:moveTo>
                <a:lnTo>
                  <a:pt x="698043" y="0"/>
                </a:lnTo>
                <a:lnTo>
                  <a:pt x="698043" y="698042"/>
                </a:lnTo>
                <a:lnTo>
                  <a:pt x="0" y="698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8" name="Google Shape;1228;p8"/>
          <p:cNvGrpSpPr/>
          <p:nvPr/>
        </p:nvGrpSpPr>
        <p:grpSpPr>
          <a:xfrm>
            <a:off x="2465770" y="2085262"/>
            <a:ext cx="314925" cy="314917"/>
            <a:chOff x="2611906" y="2263504"/>
            <a:chExt cx="155788" cy="155784"/>
          </a:xfrm>
        </p:grpSpPr>
        <p:sp>
          <p:nvSpPr>
            <p:cNvPr id="1229" name="Google Shape;1229;p8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0" name="Google Shape;1230;p8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231" name="Google Shape;1231;p8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8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234" name="Google Shape;1234;p8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36" name="Google Shape;1236;p8"/>
          <p:cNvSpPr/>
          <p:nvPr/>
        </p:nvSpPr>
        <p:spPr>
          <a:xfrm>
            <a:off x="4553375" y="2003448"/>
            <a:ext cx="3536271" cy="3534558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 rot="4531382">
            <a:off x="7424912" y="1764629"/>
            <a:ext cx="842508" cy="844134"/>
          </a:xfrm>
          <a:custGeom>
            <a:avLst/>
            <a:gdLst/>
            <a:ahLst/>
            <a:cxnLst/>
            <a:rect l="l" t="t" r="r" b="b"/>
            <a:pathLst>
              <a:path w="628714" h="611125" extrusionOk="0">
                <a:moveTo>
                  <a:pt x="0" y="455305"/>
                </a:moveTo>
                <a:cubicBezTo>
                  <a:pt x="1012" y="456414"/>
                  <a:pt x="2389" y="458353"/>
                  <a:pt x="3198" y="459061"/>
                </a:cubicBezTo>
                <a:cubicBezTo>
                  <a:pt x="6842" y="462259"/>
                  <a:pt x="13926" y="457398"/>
                  <a:pt x="16962" y="461656"/>
                </a:cubicBezTo>
                <a:cubicBezTo>
                  <a:pt x="19836" y="465733"/>
                  <a:pt x="16193" y="468627"/>
                  <a:pt x="17812" y="471752"/>
                </a:cubicBezTo>
                <a:cubicBezTo>
                  <a:pt x="21536" y="478820"/>
                  <a:pt x="26313" y="472554"/>
                  <a:pt x="29228" y="476606"/>
                </a:cubicBezTo>
                <a:cubicBezTo>
                  <a:pt x="32223" y="480824"/>
                  <a:pt x="28985" y="486580"/>
                  <a:pt x="31819" y="491317"/>
                </a:cubicBezTo>
                <a:cubicBezTo>
                  <a:pt x="35745" y="497915"/>
                  <a:pt x="38862" y="489289"/>
                  <a:pt x="42991" y="494778"/>
                </a:cubicBezTo>
                <a:cubicBezTo>
                  <a:pt x="46513" y="499437"/>
                  <a:pt x="39024" y="502567"/>
                  <a:pt x="43032" y="508784"/>
                </a:cubicBezTo>
                <a:cubicBezTo>
                  <a:pt x="48051" y="516520"/>
                  <a:pt x="54610" y="509865"/>
                  <a:pt x="60317" y="515873"/>
                </a:cubicBezTo>
                <a:cubicBezTo>
                  <a:pt x="65377" y="521216"/>
                  <a:pt x="63677" y="528341"/>
                  <a:pt x="68575" y="534587"/>
                </a:cubicBezTo>
                <a:cubicBezTo>
                  <a:pt x="72786" y="539975"/>
                  <a:pt x="80194" y="543607"/>
                  <a:pt x="83149" y="549970"/>
                </a:cubicBezTo>
                <a:cubicBezTo>
                  <a:pt x="85335" y="554711"/>
                  <a:pt x="80598" y="558010"/>
                  <a:pt x="83189" y="562394"/>
                </a:cubicBezTo>
                <a:cubicBezTo>
                  <a:pt x="90962" y="575477"/>
                  <a:pt x="91407" y="564264"/>
                  <a:pt x="96183" y="565742"/>
                </a:cubicBezTo>
                <a:cubicBezTo>
                  <a:pt x="106344" y="568907"/>
                  <a:pt x="101123" y="580193"/>
                  <a:pt x="104563" y="585383"/>
                </a:cubicBezTo>
                <a:lnTo>
                  <a:pt x="105332" y="586205"/>
                </a:lnTo>
                <a:cubicBezTo>
                  <a:pt x="110676" y="592063"/>
                  <a:pt x="113388" y="586423"/>
                  <a:pt x="118772" y="589638"/>
                </a:cubicBezTo>
                <a:cubicBezTo>
                  <a:pt x="119744" y="590217"/>
                  <a:pt x="122132" y="592994"/>
                  <a:pt x="122254" y="594135"/>
                </a:cubicBezTo>
                <a:cubicBezTo>
                  <a:pt x="122577" y="596758"/>
                  <a:pt x="119177" y="599341"/>
                  <a:pt x="121363" y="602774"/>
                </a:cubicBezTo>
                <a:cubicBezTo>
                  <a:pt x="122294" y="604215"/>
                  <a:pt x="128650" y="607332"/>
                  <a:pt x="134560" y="611125"/>
                </a:cubicBezTo>
                <a:lnTo>
                  <a:pt x="628715" y="143773"/>
                </a:lnTo>
                <a:cubicBezTo>
                  <a:pt x="620537" y="134843"/>
                  <a:pt x="611672" y="126152"/>
                  <a:pt x="605802" y="124334"/>
                </a:cubicBezTo>
                <a:cubicBezTo>
                  <a:pt x="601592" y="123023"/>
                  <a:pt x="582687" y="123334"/>
                  <a:pt x="579530" y="114861"/>
                </a:cubicBezTo>
                <a:cubicBezTo>
                  <a:pt x="578235" y="111485"/>
                  <a:pt x="584833" y="109453"/>
                  <a:pt x="582971" y="105357"/>
                </a:cubicBezTo>
                <a:cubicBezTo>
                  <a:pt x="579166" y="97159"/>
                  <a:pt x="563297" y="103304"/>
                  <a:pt x="557832" y="96333"/>
                </a:cubicBezTo>
                <a:cubicBezTo>
                  <a:pt x="549493" y="85683"/>
                  <a:pt x="555079" y="83412"/>
                  <a:pt x="551436" y="74809"/>
                </a:cubicBezTo>
                <a:cubicBezTo>
                  <a:pt x="547955" y="66563"/>
                  <a:pt x="537389" y="67527"/>
                  <a:pt x="533624" y="63556"/>
                </a:cubicBezTo>
                <a:cubicBezTo>
                  <a:pt x="533462" y="63381"/>
                  <a:pt x="534555" y="59463"/>
                  <a:pt x="534069" y="58447"/>
                </a:cubicBezTo>
                <a:cubicBezTo>
                  <a:pt x="532814" y="55747"/>
                  <a:pt x="515610" y="35215"/>
                  <a:pt x="513667" y="34057"/>
                </a:cubicBezTo>
                <a:cubicBezTo>
                  <a:pt x="510185" y="31976"/>
                  <a:pt x="506907" y="38915"/>
                  <a:pt x="499903" y="31466"/>
                </a:cubicBezTo>
                <a:cubicBezTo>
                  <a:pt x="496260" y="27629"/>
                  <a:pt x="498567" y="25050"/>
                  <a:pt x="497232" y="21483"/>
                </a:cubicBezTo>
                <a:cubicBezTo>
                  <a:pt x="496867" y="20455"/>
                  <a:pt x="488731" y="9975"/>
                  <a:pt x="481444" y="0"/>
                </a:cubicBezTo>
                <a:lnTo>
                  <a:pt x="0" y="455305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8"/>
          <p:cNvSpPr/>
          <p:nvPr/>
        </p:nvSpPr>
        <p:spPr>
          <a:xfrm rot="-2003597">
            <a:off x="8482230" y="521081"/>
            <a:ext cx="1058033" cy="279131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8"/>
          <p:cNvSpPr txBox="1">
            <a:spLocks noGrp="1"/>
          </p:cNvSpPr>
          <p:nvPr>
            <p:ph type="title"/>
          </p:nvPr>
        </p:nvSpPr>
        <p:spPr>
          <a:xfrm>
            <a:off x="882450" y="907150"/>
            <a:ext cx="4656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8"/>
          <p:cNvSpPr txBox="1">
            <a:spLocks noGrp="1"/>
          </p:cNvSpPr>
          <p:nvPr>
            <p:ph type="body" idx="1"/>
          </p:nvPr>
        </p:nvSpPr>
        <p:spPr>
          <a:xfrm>
            <a:off x="1014325" y="2538000"/>
            <a:ext cx="3217800" cy="27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1" name="Google Shape;1241;p8"/>
          <p:cNvSpPr txBox="1">
            <a:spLocks noGrp="1"/>
          </p:cNvSpPr>
          <p:nvPr>
            <p:ph type="body" idx="4"/>
          </p:nvPr>
        </p:nvSpPr>
        <p:spPr>
          <a:xfrm>
            <a:off x="4747903" y="2538000"/>
            <a:ext cx="3217800" cy="27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2" name="Google Shape;1242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9"/>
          <p:cNvSpPr/>
          <p:nvPr/>
        </p:nvSpPr>
        <p:spPr>
          <a:xfrm>
            <a:off x="599934" y="2308250"/>
            <a:ext cx="3535583" cy="3535583"/>
          </a:xfrm>
          <a:custGeom>
            <a:avLst/>
            <a:gdLst/>
            <a:ahLst/>
            <a:cxnLst/>
            <a:rect l="l" t="t" r="r" b="b"/>
            <a:pathLst>
              <a:path w="698042" h="698042" extrusionOk="0">
                <a:moveTo>
                  <a:pt x="0" y="0"/>
                </a:moveTo>
                <a:lnTo>
                  <a:pt x="698043" y="0"/>
                </a:lnTo>
                <a:lnTo>
                  <a:pt x="698043" y="698042"/>
                </a:lnTo>
                <a:lnTo>
                  <a:pt x="0" y="698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9"/>
          <p:cNvSpPr/>
          <p:nvPr/>
        </p:nvSpPr>
        <p:spPr>
          <a:xfrm>
            <a:off x="4327857" y="2308248"/>
            <a:ext cx="3536271" cy="3534558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9"/>
          <p:cNvSpPr/>
          <p:nvPr/>
        </p:nvSpPr>
        <p:spPr>
          <a:xfrm>
            <a:off x="8056484" y="2308250"/>
            <a:ext cx="3535583" cy="3535583"/>
          </a:xfrm>
          <a:custGeom>
            <a:avLst/>
            <a:gdLst/>
            <a:ahLst/>
            <a:cxnLst/>
            <a:rect l="l" t="t" r="r" b="b"/>
            <a:pathLst>
              <a:path w="698042" h="698042" extrusionOk="0">
                <a:moveTo>
                  <a:pt x="0" y="0"/>
                </a:moveTo>
                <a:lnTo>
                  <a:pt x="698043" y="0"/>
                </a:lnTo>
                <a:lnTo>
                  <a:pt x="698043" y="698042"/>
                </a:lnTo>
                <a:lnTo>
                  <a:pt x="0" y="698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9"/>
          <p:cNvSpPr txBox="1">
            <a:spLocks noGrp="1"/>
          </p:cNvSpPr>
          <p:nvPr>
            <p:ph type="title"/>
          </p:nvPr>
        </p:nvSpPr>
        <p:spPr>
          <a:xfrm>
            <a:off x="766950" y="9846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9"/>
          <p:cNvSpPr txBox="1">
            <a:spLocks noGrp="1"/>
          </p:cNvSpPr>
          <p:nvPr>
            <p:ph type="body" idx="1"/>
          </p:nvPr>
        </p:nvSpPr>
        <p:spPr>
          <a:xfrm>
            <a:off x="766950" y="3588449"/>
            <a:ext cx="3207300" cy="20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2"/>
          </p:nvPr>
        </p:nvSpPr>
        <p:spPr>
          <a:xfrm>
            <a:off x="766950" y="2492850"/>
            <a:ext cx="3207300" cy="107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WindSong Medium"/>
                <a:ea typeface="WindSong Medium"/>
                <a:cs typeface="WindSong Medium"/>
                <a:sym typeface="WindSong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1" name="Google Shape;1251;p9"/>
          <p:cNvSpPr txBox="1">
            <a:spLocks noGrp="1"/>
          </p:cNvSpPr>
          <p:nvPr>
            <p:ph type="body" idx="3"/>
          </p:nvPr>
        </p:nvSpPr>
        <p:spPr>
          <a:xfrm>
            <a:off x="4522350" y="3553284"/>
            <a:ext cx="3147300" cy="20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2" name="Google Shape;1252;p9"/>
          <p:cNvSpPr txBox="1">
            <a:spLocks noGrp="1"/>
          </p:cNvSpPr>
          <p:nvPr>
            <p:ph type="subTitle" idx="4"/>
          </p:nvPr>
        </p:nvSpPr>
        <p:spPr>
          <a:xfrm>
            <a:off x="4522350" y="2457684"/>
            <a:ext cx="3147300" cy="107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WindSong Medium"/>
                <a:ea typeface="WindSong Medium"/>
                <a:cs typeface="WindSong Medium"/>
                <a:sym typeface="WindSong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3" name="Google Shape;1253;p9"/>
          <p:cNvSpPr txBox="1">
            <a:spLocks noGrp="1"/>
          </p:cNvSpPr>
          <p:nvPr>
            <p:ph type="body" idx="5"/>
          </p:nvPr>
        </p:nvSpPr>
        <p:spPr>
          <a:xfrm>
            <a:off x="8277750" y="3588449"/>
            <a:ext cx="3147300" cy="20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4" name="Google Shape;1254;p9"/>
          <p:cNvSpPr txBox="1">
            <a:spLocks noGrp="1"/>
          </p:cNvSpPr>
          <p:nvPr>
            <p:ph type="subTitle" idx="6"/>
          </p:nvPr>
        </p:nvSpPr>
        <p:spPr>
          <a:xfrm>
            <a:off x="8277750" y="2492850"/>
            <a:ext cx="3147300" cy="107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WindSong Medium"/>
                <a:ea typeface="WindSong Medium"/>
                <a:cs typeface="WindSong Medium"/>
                <a:sym typeface="WindSong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5" name="Google Shape;1255;p9"/>
          <p:cNvSpPr/>
          <p:nvPr/>
        </p:nvSpPr>
        <p:spPr>
          <a:xfrm rot="-2003597">
            <a:off x="270205" y="2345731"/>
            <a:ext cx="1058033" cy="279131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9"/>
          <p:cNvSpPr/>
          <p:nvPr/>
        </p:nvSpPr>
        <p:spPr>
          <a:xfrm rot="-2003597">
            <a:off x="7230230" y="5575456"/>
            <a:ext cx="1058033" cy="279131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9"/>
          <p:cNvSpPr/>
          <p:nvPr/>
        </p:nvSpPr>
        <p:spPr>
          <a:xfrm rot="2003597" flipH="1">
            <a:off x="10908355" y="2386781"/>
            <a:ext cx="1058033" cy="279131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12"/>
          <p:cNvGrpSpPr/>
          <p:nvPr/>
        </p:nvGrpSpPr>
        <p:grpSpPr>
          <a:xfrm>
            <a:off x="6725512" y="152412"/>
            <a:ext cx="1673477" cy="1673477"/>
            <a:chOff x="1315658" y="1560986"/>
            <a:chExt cx="1080220" cy="1080220"/>
          </a:xfrm>
        </p:grpSpPr>
        <p:sp>
          <p:nvSpPr>
            <p:cNvPr id="1276" name="Google Shape;1276;p12"/>
            <p:cNvSpPr/>
            <p:nvPr/>
          </p:nvSpPr>
          <p:spPr>
            <a:xfrm>
              <a:off x="1315658" y="1560986"/>
              <a:ext cx="1080220" cy="1080220"/>
            </a:xfrm>
            <a:custGeom>
              <a:avLst/>
              <a:gdLst/>
              <a:ahLst/>
              <a:cxnLst/>
              <a:rect l="l" t="t" r="r" b="b"/>
              <a:pathLst>
                <a:path w="698042" h="698042" extrusionOk="0">
                  <a:moveTo>
                    <a:pt x="0" y="0"/>
                  </a:moveTo>
                  <a:lnTo>
                    <a:pt x="698043" y="0"/>
                  </a:lnTo>
                  <a:lnTo>
                    <a:pt x="698043" y="698042"/>
                  </a:lnTo>
                  <a:lnTo>
                    <a:pt x="0" y="698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7" name="Google Shape;1277;p12"/>
            <p:cNvGrpSpPr/>
            <p:nvPr/>
          </p:nvGrpSpPr>
          <p:grpSpPr>
            <a:xfrm>
              <a:off x="1376316" y="1620272"/>
              <a:ext cx="958201" cy="960937"/>
              <a:chOff x="970975" y="975229"/>
              <a:chExt cx="619553" cy="621322"/>
            </a:xfrm>
          </p:grpSpPr>
          <p:grpSp>
            <p:nvGrpSpPr>
              <p:cNvPr id="1278" name="Google Shape;1278;p12"/>
              <p:cNvGrpSpPr/>
              <p:nvPr/>
            </p:nvGrpSpPr>
            <p:grpSpPr>
              <a:xfrm>
                <a:off x="970975" y="975229"/>
                <a:ext cx="619553" cy="6015"/>
                <a:chOff x="970975" y="975229"/>
                <a:chExt cx="619553" cy="6015"/>
              </a:xfrm>
            </p:grpSpPr>
            <p:sp>
              <p:nvSpPr>
                <p:cNvPr id="1279" name="Google Shape;1279;p12"/>
                <p:cNvSpPr/>
                <p:nvPr/>
              </p:nvSpPr>
              <p:spPr>
                <a:xfrm>
                  <a:off x="970975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0" name="Google Shape;1280;p12"/>
                <p:cNvSpPr/>
                <p:nvPr/>
              </p:nvSpPr>
              <p:spPr>
                <a:xfrm>
                  <a:off x="1339099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1" name="Google Shape;1281;p12"/>
                <p:cNvSpPr/>
                <p:nvPr/>
              </p:nvSpPr>
              <p:spPr>
                <a:xfrm>
                  <a:off x="1155035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2" name="Google Shape;1282;p12"/>
                <p:cNvSpPr/>
                <p:nvPr/>
              </p:nvSpPr>
              <p:spPr>
                <a:xfrm>
                  <a:off x="1523159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3" name="Google Shape;1283;p12"/>
                <p:cNvSpPr/>
                <p:nvPr/>
              </p:nvSpPr>
              <p:spPr>
                <a:xfrm>
                  <a:off x="1032328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4" name="Google Shape;1284;p12"/>
                <p:cNvSpPr/>
                <p:nvPr/>
              </p:nvSpPr>
              <p:spPr>
                <a:xfrm>
                  <a:off x="1400452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5" name="Google Shape;1285;p12"/>
                <p:cNvSpPr/>
                <p:nvPr/>
              </p:nvSpPr>
              <p:spPr>
                <a:xfrm>
                  <a:off x="1216388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6" name="Google Shape;1286;p12"/>
                <p:cNvSpPr/>
                <p:nvPr/>
              </p:nvSpPr>
              <p:spPr>
                <a:xfrm>
                  <a:off x="1584513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12"/>
                <p:cNvSpPr/>
                <p:nvPr/>
              </p:nvSpPr>
              <p:spPr>
                <a:xfrm>
                  <a:off x="1093681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12"/>
                <p:cNvSpPr/>
                <p:nvPr/>
              </p:nvSpPr>
              <p:spPr>
                <a:xfrm>
                  <a:off x="146180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12"/>
                <p:cNvSpPr/>
                <p:nvPr/>
              </p:nvSpPr>
              <p:spPr>
                <a:xfrm>
                  <a:off x="127774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7"/>
                        <a:pt x="4663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90" name="Google Shape;1290;p12"/>
              <p:cNvGrpSpPr/>
              <p:nvPr/>
            </p:nvGrpSpPr>
            <p:grpSpPr>
              <a:xfrm>
                <a:off x="970975" y="1326837"/>
                <a:ext cx="619553" cy="6011"/>
                <a:chOff x="970975" y="1326837"/>
                <a:chExt cx="619553" cy="6011"/>
              </a:xfrm>
            </p:grpSpPr>
            <p:sp>
              <p:nvSpPr>
                <p:cNvPr id="1291" name="Google Shape;1291;p12"/>
                <p:cNvSpPr/>
                <p:nvPr/>
              </p:nvSpPr>
              <p:spPr>
                <a:xfrm>
                  <a:off x="970975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12"/>
                <p:cNvSpPr/>
                <p:nvPr/>
              </p:nvSpPr>
              <p:spPr>
                <a:xfrm>
                  <a:off x="1339099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12"/>
                <p:cNvSpPr/>
                <p:nvPr/>
              </p:nvSpPr>
              <p:spPr>
                <a:xfrm>
                  <a:off x="1155035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12"/>
                <p:cNvSpPr/>
                <p:nvPr/>
              </p:nvSpPr>
              <p:spPr>
                <a:xfrm>
                  <a:off x="1523159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12"/>
                <p:cNvSpPr/>
                <p:nvPr/>
              </p:nvSpPr>
              <p:spPr>
                <a:xfrm>
                  <a:off x="1032328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12"/>
                <p:cNvSpPr/>
                <p:nvPr/>
              </p:nvSpPr>
              <p:spPr>
                <a:xfrm>
                  <a:off x="1400452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12"/>
                <p:cNvSpPr/>
                <p:nvPr/>
              </p:nvSpPr>
              <p:spPr>
                <a:xfrm>
                  <a:off x="1216388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12"/>
                <p:cNvSpPr/>
                <p:nvPr/>
              </p:nvSpPr>
              <p:spPr>
                <a:xfrm>
                  <a:off x="1584513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12"/>
                <p:cNvSpPr/>
                <p:nvPr/>
              </p:nvSpPr>
              <p:spPr>
                <a:xfrm>
                  <a:off x="1093681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12"/>
                <p:cNvSpPr/>
                <p:nvPr/>
              </p:nvSpPr>
              <p:spPr>
                <a:xfrm>
                  <a:off x="146180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12"/>
                <p:cNvSpPr/>
                <p:nvPr/>
              </p:nvSpPr>
              <p:spPr>
                <a:xfrm>
                  <a:off x="127774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02" name="Google Shape;1302;p12"/>
              <p:cNvGrpSpPr/>
              <p:nvPr/>
            </p:nvGrpSpPr>
            <p:grpSpPr>
              <a:xfrm>
                <a:off x="970975" y="1151035"/>
                <a:ext cx="619553" cy="6011"/>
                <a:chOff x="970975" y="1151035"/>
                <a:chExt cx="619553" cy="6011"/>
              </a:xfrm>
            </p:grpSpPr>
            <p:sp>
              <p:nvSpPr>
                <p:cNvPr id="1303" name="Google Shape;1303;p12"/>
                <p:cNvSpPr/>
                <p:nvPr/>
              </p:nvSpPr>
              <p:spPr>
                <a:xfrm>
                  <a:off x="970975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12"/>
                <p:cNvSpPr/>
                <p:nvPr/>
              </p:nvSpPr>
              <p:spPr>
                <a:xfrm>
                  <a:off x="1339099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12"/>
                <p:cNvSpPr/>
                <p:nvPr/>
              </p:nvSpPr>
              <p:spPr>
                <a:xfrm>
                  <a:off x="1155035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12"/>
                <p:cNvSpPr/>
                <p:nvPr/>
              </p:nvSpPr>
              <p:spPr>
                <a:xfrm>
                  <a:off x="1523159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12"/>
                <p:cNvSpPr/>
                <p:nvPr/>
              </p:nvSpPr>
              <p:spPr>
                <a:xfrm>
                  <a:off x="1032328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12"/>
                <p:cNvSpPr/>
                <p:nvPr/>
              </p:nvSpPr>
              <p:spPr>
                <a:xfrm>
                  <a:off x="1400452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12"/>
                <p:cNvSpPr/>
                <p:nvPr/>
              </p:nvSpPr>
              <p:spPr>
                <a:xfrm>
                  <a:off x="1216388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12"/>
                <p:cNvSpPr/>
                <p:nvPr/>
              </p:nvSpPr>
              <p:spPr>
                <a:xfrm>
                  <a:off x="1584513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12"/>
                <p:cNvSpPr/>
                <p:nvPr/>
              </p:nvSpPr>
              <p:spPr>
                <a:xfrm>
                  <a:off x="1093681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12"/>
                <p:cNvSpPr/>
                <p:nvPr/>
              </p:nvSpPr>
              <p:spPr>
                <a:xfrm>
                  <a:off x="146180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12"/>
                <p:cNvSpPr/>
                <p:nvPr/>
              </p:nvSpPr>
              <p:spPr>
                <a:xfrm>
                  <a:off x="127774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14" name="Google Shape;1314;p12"/>
              <p:cNvGrpSpPr/>
              <p:nvPr/>
            </p:nvGrpSpPr>
            <p:grpSpPr>
              <a:xfrm>
                <a:off x="970975" y="1502639"/>
                <a:ext cx="619553" cy="6011"/>
                <a:chOff x="970975" y="1502639"/>
                <a:chExt cx="619553" cy="6011"/>
              </a:xfrm>
            </p:grpSpPr>
            <p:sp>
              <p:nvSpPr>
                <p:cNvPr id="1315" name="Google Shape;1315;p12"/>
                <p:cNvSpPr/>
                <p:nvPr/>
              </p:nvSpPr>
              <p:spPr>
                <a:xfrm>
                  <a:off x="970975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12"/>
                <p:cNvSpPr/>
                <p:nvPr/>
              </p:nvSpPr>
              <p:spPr>
                <a:xfrm>
                  <a:off x="1339099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12"/>
                <p:cNvSpPr/>
                <p:nvPr/>
              </p:nvSpPr>
              <p:spPr>
                <a:xfrm>
                  <a:off x="1155035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12"/>
                <p:cNvSpPr/>
                <p:nvPr/>
              </p:nvSpPr>
              <p:spPr>
                <a:xfrm>
                  <a:off x="1523159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12"/>
                <p:cNvSpPr/>
                <p:nvPr/>
              </p:nvSpPr>
              <p:spPr>
                <a:xfrm>
                  <a:off x="1032328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12"/>
                <p:cNvSpPr/>
                <p:nvPr/>
              </p:nvSpPr>
              <p:spPr>
                <a:xfrm>
                  <a:off x="1400452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12"/>
                <p:cNvSpPr/>
                <p:nvPr/>
              </p:nvSpPr>
              <p:spPr>
                <a:xfrm>
                  <a:off x="1216388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12"/>
                <p:cNvSpPr/>
                <p:nvPr/>
              </p:nvSpPr>
              <p:spPr>
                <a:xfrm>
                  <a:off x="1584513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3" name="Google Shape;1323;p12"/>
                <p:cNvSpPr/>
                <p:nvPr/>
              </p:nvSpPr>
              <p:spPr>
                <a:xfrm>
                  <a:off x="1093681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p12"/>
                <p:cNvSpPr/>
                <p:nvPr/>
              </p:nvSpPr>
              <p:spPr>
                <a:xfrm>
                  <a:off x="146180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12"/>
                <p:cNvSpPr/>
                <p:nvPr/>
              </p:nvSpPr>
              <p:spPr>
                <a:xfrm>
                  <a:off x="127774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26" name="Google Shape;1326;p12"/>
              <p:cNvGrpSpPr/>
              <p:nvPr/>
            </p:nvGrpSpPr>
            <p:grpSpPr>
              <a:xfrm>
                <a:off x="970975" y="1063134"/>
                <a:ext cx="619553" cy="6011"/>
                <a:chOff x="970975" y="1063134"/>
                <a:chExt cx="619553" cy="6011"/>
              </a:xfrm>
            </p:grpSpPr>
            <p:sp>
              <p:nvSpPr>
                <p:cNvPr id="1327" name="Google Shape;1327;p12"/>
                <p:cNvSpPr/>
                <p:nvPr/>
              </p:nvSpPr>
              <p:spPr>
                <a:xfrm>
                  <a:off x="970975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12"/>
                <p:cNvSpPr/>
                <p:nvPr/>
              </p:nvSpPr>
              <p:spPr>
                <a:xfrm>
                  <a:off x="1339099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p12"/>
                <p:cNvSpPr/>
                <p:nvPr/>
              </p:nvSpPr>
              <p:spPr>
                <a:xfrm>
                  <a:off x="1155035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12"/>
                <p:cNvSpPr/>
                <p:nvPr/>
              </p:nvSpPr>
              <p:spPr>
                <a:xfrm>
                  <a:off x="1523159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12"/>
                <p:cNvSpPr/>
                <p:nvPr/>
              </p:nvSpPr>
              <p:spPr>
                <a:xfrm>
                  <a:off x="1032328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12"/>
                <p:cNvSpPr/>
                <p:nvPr/>
              </p:nvSpPr>
              <p:spPr>
                <a:xfrm>
                  <a:off x="1400452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p12"/>
                <p:cNvSpPr/>
                <p:nvPr/>
              </p:nvSpPr>
              <p:spPr>
                <a:xfrm>
                  <a:off x="1216388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12"/>
                <p:cNvSpPr/>
                <p:nvPr/>
              </p:nvSpPr>
              <p:spPr>
                <a:xfrm>
                  <a:off x="1584513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12"/>
                <p:cNvSpPr/>
                <p:nvPr/>
              </p:nvSpPr>
              <p:spPr>
                <a:xfrm>
                  <a:off x="1093681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12"/>
                <p:cNvSpPr/>
                <p:nvPr/>
              </p:nvSpPr>
              <p:spPr>
                <a:xfrm>
                  <a:off x="146180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12"/>
                <p:cNvSpPr/>
                <p:nvPr/>
              </p:nvSpPr>
              <p:spPr>
                <a:xfrm>
                  <a:off x="127774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8" name="Google Shape;1338;p12"/>
              <p:cNvGrpSpPr/>
              <p:nvPr/>
            </p:nvGrpSpPr>
            <p:grpSpPr>
              <a:xfrm>
                <a:off x="970975" y="1414738"/>
                <a:ext cx="619553" cy="6011"/>
                <a:chOff x="970975" y="1414738"/>
                <a:chExt cx="619553" cy="6011"/>
              </a:xfrm>
            </p:grpSpPr>
            <p:sp>
              <p:nvSpPr>
                <p:cNvPr id="1339" name="Google Shape;1339;p12"/>
                <p:cNvSpPr/>
                <p:nvPr/>
              </p:nvSpPr>
              <p:spPr>
                <a:xfrm>
                  <a:off x="970975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12"/>
                <p:cNvSpPr/>
                <p:nvPr/>
              </p:nvSpPr>
              <p:spPr>
                <a:xfrm>
                  <a:off x="1339099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12"/>
                <p:cNvSpPr/>
                <p:nvPr/>
              </p:nvSpPr>
              <p:spPr>
                <a:xfrm>
                  <a:off x="1155035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12"/>
                <p:cNvSpPr/>
                <p:nvPr/>
              </p:nvSpPr>
              <p:spPr>
                <a:xfrm>
                  <a:off x="1523159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12"/>
                <p:cNvSpPr/>
                <p:nvPr/>
              </p:nvSpPr>
              <p:spPr>
                <a:xfrm>
                  <a:off x="1032328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12"/>
                <p:cNvSpPr/>
                <p:nvPr/>
              </p:nvSpPr>
              <p:spPr>
                <a:xfrm>
                  <a:off x="1400452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12"/>
                <p:cNvSpPr/>
                <p:nvPr/>
              </p:nvSpPr>
              <p:spPr>
                <a:xfrm>
                  <a:off x="1216388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12"/>
                <p:cNvSpPr/>
                <p:nvPr/>
              </p:nvSpPr>
              <p:spPr>
                <a:xfrm>
                  <a:off x="1584513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12"/>
                <p:cNvSpPr/>
                <p:nvPr/>
              </p:nvSpPr>
              <p:spPr>
                <a:xfrm>
                  <a:off x="1093681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12"/>
                <p:cNvSpPr/>
                <p:nvPr/>
              </p:nvSpPr>
              <p:spPr>
                <a:xfrm>
                  <a:off x="146180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12"/>
                <p:cNvSpPr/>
                <p:nvPr/>
              </p:nvSpPr>
              <p:spPr>
                <a:xfrm>
                  <a:off x="127774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0" name="Google Shape;1350;p12"/>
              <p:cNvGrpSpPr/>
              <p:nvPr/>
            </p:nvGrpSpPr>
            <p:grpSpPr>
              <a:xfrm>
                <a:off x="970975" y="1238936"/>
                <a:ext cx="619553" cy="6011"/>
                <a:chOff x="970975" y="1238936"/>
                <a:chExt cx="619553" cy="6011"/>
              </a:xfrm>
            </p:grpSpPr>
            <p:sp>
              <p:nvSpPr>
                <p:cNvPr id="1351" name="Google Shape;1351;p12"/>
                <p:cNvSpPr/>
                <p:nvPr/>
              </p:nvSpPr>
              <p:spPr>
                <a:xfrm>
                  <a:off x="970975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12"/>
                <p:cNvSpPr/>
                <p:nvPr/>
              </p:nvSpPr>
              <p:spPr>
                <a:xfrm>
                  <a:off x="1339099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12"/>
                <p:cNvSpPr/>
                <p:nvPr/>
              </p:nvSpPr>
              <p:spPr>
                <a:xfrm>
                  <a:off x="1155035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12"/>
                <p:cNvSpPr/>
                <p:nvPr/>
              </p:nvSpPr>
              <p:spPr>
                <a:xfrm>
                  <a:off x="1523159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12"/>
                <p:cNvSpPr/>
                <p:nvPr/>
              </p:nvSpPr>
              <p:spPr>
                <a:xfrm>
                  <a:off x="1032328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12"/>
                <p:cNvSpPr/>
                <p:nvPr/>
              </p:nvSpPr>
              <p:spPr>
                <a:xfrm>
                  <a:off x="1400452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12"/>
                <p:cNvSpPr/>
                <p:nvPr/>
              </p:nvSpPr>
              <p:spPr>
                <a:xfrm>
                  <a:off x="1216388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12"/>
                <p:cNvSpPr/>
                <p:nvPr/>
              </p:nvSpPr>
              <p:spPr>
                <a:xfrm>
                  <a:off x="1584513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12"/>
                <p:cNvSpPr/>
                <p:nvPr/>
              </p:nvSpPr>
              <p:spPr>
                <a:xfrm>
                  <a:off x="1093681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12"/>
                <p:cNvSpPr/>
                <p:nvPr/>
              </p:nvSpPr>
              <p:spPr>
                <a:xfrm>
                  <a:off x="146180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12"/>
                <p:cNvSpPr/>
                <p:nvPr/>
              </p:nvSpPr>
              <p:spPr>
                <a:xfrm>
                  <a:off x="127774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2" name="Google Shape;1362;p12"/>
              <p:cNvGrpSpPr/>
              <p:nvPr/>
            </p:nvGrpSpPr>
            <p:grpSpPr>
              <a:xfrm>
                <a:off x="970975" y="1590540"/>
                <a:ext cx="619553" cy="6011"/>
                <a:chOff x="970975" y="1590540"/>
                <a:chExt cx="619553" cy="6011"/>
              </a:xfrm>
            </p:grpSpPr>
            <p:sp>
              <p:nvSpPr>
                <p:cNvPr id="1363" name="Google Shape;1363;p12"/>
                <p:cNvSpPr/>
                <p:nvPr/>
              </p:nvSpPr>
              <p:spPr>
                <a:xfrm>
                  <a:off x="970975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12"/>
                <p:cNvSpPr/>
                <p:nvPr/>
              </p:nvSpPr>
              <p:spPr>
                <a:xfrm>
                  <a:off x="1339099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12"/>
                <p:cNvSpPr/>
                <p:nvPr/>
              </p:nvSpPr>
              <p:spPr>
                <a:xfrm>
                  <a:off x="1155035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12"/>
                <p:cNvSpPr/>
                <p:nvPr/>
              </p:nvSpPr>
              <p:spPr>
                <a:xfrm>
                  <a:off x="1523159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12"/>
                <p:cNvSpPr/>
                <p:nvPr/>
              </p:nvSpPr>
              <p:spPr>
                <a:xfrm>
                  <a:off x="1032328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12"/>
                <p:cNvSpPr/>
                <p:nvPr/>
              </p:nvSpPr>
              <p:spPr>
                <a:xfrm>
                  <a:off x="1400452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12"/>
                <p:cNvSpPr/>
                <p:nvPr/>
              </p:nvSpPr>
              <p:spPr>
                <a:xfrm>
                  <a:off x="1216388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12"/>
                <p:cNvSpPr/>
                <p:nvPr/>
              </p:nvSpPr>
              <p:spPr>
                <a:xfrm>
                  <a:off x="1584513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12"/>
                <p:cNvSpPr/>
                <p:nvPr/>
              </p:nvSpPr>
              <p:spPr>
                <a:xfrm>
                  <a:off x="1093681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12"/>
                <p:cNvSpPr/>
                <p:nvPr/>
              </p:nvSpPr>
              <p:spPr>
                <a:xfrm>
                  <a:off x="146180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p12"/>
                <p:cNvSpPr/>
                <p:nvPr/>
              </p:nvSpPr>
              <p:spPr>
                <a:xfrm>
                  <a:off x="127774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4" name="Google Shape;1374;p12"/>
              <p:cNvGrpSpPr/>
              <p:nvPr/>
            </p:nvGrpSpPr>
            <p:grpSpPr>
              <a:xfrm>
                <a:off x="970975" y="1019184"/>
                <a:ext cx="619553" cy="6011"/>
                <a:chOff x="970975" y="1019184"/>
                <a:chExt cx="619553" cy="6011"/>
              </a:xfrm>
            </p:grpSpPr>
            <p:sp>
              <p:nvSpPr>
                <p:cNvPr id="1375" name="Google Shape;1375;p12"/>
                <p:cNvSpPr/>
                <p:nvPr/>
              </p:nvSpPr>
              <p:spPr>
                <a:xfrm>
                  <a:off x="970975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12"/>
                <p:cNvSpPr/>
                <p:nvPr/>
              </p:nvSpPr>
              <p:spPr>
                <a:xfrm>
                  <a:off x="1339099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12"/>
                <p:cNvSpPr/>
                <p:nvPr/>
              </p:nvSpPr>
              <p:spPr>
                <a:xfrm>
                  <a:off x="1155035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12"/>
                <p:cNvSpPr/>
                <p:nvPr/>
              </p:nvSpPr>
              <p:spPr>
                <a:xfrm>
                  <a:off x="1523159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12"/>
                <p:cNvSpPr/>
                <p:nvPr/>
              </p:nvSpPr>
              <p:spPr>
                <a:xfrm>
                  <a:off x="1032328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12"/>
                <p:cNvSpPr/>
                <p:nvPr/>
              </p:nvSpPr>
              <p:spPr>
                <a:xfrm>
                  <a:off x="1400452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12"/>
                <p:cNvSpPr/>
                <p:nvPr/>
              </p:nvSpPr>
              <p:spPr>
                <a:xfrm>
                  <a:off x="1216388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12"/>
                <p:cNvSpPr/>
                <p:nvPr/>
              </p:nvSpPr>
              <p:spPr>
                <a:xfrm>
                  <a:off x="1584513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12"/>
                <p:cNvSpPr/>
                <p:nvPr/>
              </p:nvSpPr>
              <p:spPr>
                <a:xfrm>
                  <a:off x="1093681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12"/>
                <p:cNvSpPr/>
                <p:nvPr/>
              </p:nvSpPr>
              <p:spPr>
                <a:xfrm>
                  <a:off x="146180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12"/>
                <p:cNvSpPr/>
                <p:nvPr/>
              </p:nvSpPr>
              <p:spPr>
                <a:xfrm>
                  <a:off x="127774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6" name="Google Shape;1386;p12"/>
              <p:cNvGrpSpPr/>
              <p:nvPr/>
            </p:nvGrpSpPr>
            <p:grpSpPr>
              <a:xfrm>
                <a:off x="970975" y="1370788"/>
                <a:ext cx="619553" cy="6011"/>
                <a:chOff x="970975" y="1370788"/>
                <a:chExt cx="619553" cy="6011"/>
              </a:xfrm>
            </p:grpSpPr>
            <p:sp>
              <p:nvSpPr>
                <p:cNvPr id="1387" name="Google Shape;1387;p12"/>
                <p:cNvSpPr/>
                <p:nvPr/>
              </p:nvSpPr>
              <p:spPr>
                <a:xfrm>
                  <a:off x="970975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12"/>
                <p:cNvSpPr/>
                <p:nvPr/>
              </p:nvSpPr>
              <p:spPr>
                <a:xfrm>
                  <a:off x="1339099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12"/>
                <p:cNvSpPr/>
                <p:nvPr/>
              </p:nvSpPr>
              <p:spPr>
                <a:xfrm>
                  <a:off x="1155035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12"/>
                <p:cNvSpPr/>
                <p:nvPr/>
              </p:nvSpPr>
              <p:spPr>
                <a:xfrm>
                  <a:off x="1523159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12"/>
                <p:cNvSpPr/>
                <p:nvPr/>
              </p:nvSpPr>
              <p:spPr>
                <a:xfrm>
                  <a:off x="1032328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12"/>
                <p:cNvSpPr/>
                <p:nvPr/>
              </p:nvSpPr>
              <p:spPr>
                <a:xfrm>
                  <a:off x="1400452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12"/>
                <p:cNvSpPr/>
                <p:nvPr/>
              </p:nvSpPr>
              <p:spPr>
                <a:xfrm>
                  <a:off x="1216388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12"/>
                <p:cNvSpPr/>
                <p:nvPr/>
              </p:nvSpPr>
              <p:spPr>
                <a:xfrm>
                  <a:off x="1584513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12"/>
                <p:cNvSpPr/>
                <p:nvPr/>
              </p:nvSpPr>
              <p:spPr>
                <a:xfrm>
                  <a:off x="1093681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12"/>
                <p:cNvSpPr/>
                <p:nvPr/>
              </p:nvSpPr>
              <p:spPr>
                <a:xfrm>
                  <a:off x="146180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12"/>
                <p:cNvSpPr/>
                <p:nvPr/>
              </p:nvSpPr>
              <p:spPr>
                <a:xfrm>
                  <a:off x="127774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8" name="Google Shape;1398;p12"/>
              <p:cNvGrpSpPr/>
              <p:nvPr/>
            </p:nvGrpSpPr>
            <p:grpSpPr>
              <a:xfrm>
                <a:off x="970975" y="1194986"/>
                <a:ext cx="619553" cy="6011"/>
                <a:chOff x="970975" y="1194986"/>
                <a:chExt cx="619553" cy="6011"/>
              </a:xfrm>
            </p:grpSpPr>
            <p:sp>
              <p:nvSpPr>
                <p:cNvPr id="1399" name="Google Shape;1399;p12"/>
                <p:cNvSpPr/>
                <p:nvPr/>
              </p:nvSpPr>
              <p:spPr>
                <a:xfrm>
                  <a:off x="970975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12"/>
                <p:cNvSpPr/>
                <p:nvPr/>
              </p:nvSpPr>
              <p:spPr>
                <a:xfrm>
                  <a:off x="1339099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12"/>
                <p:cNvSpPr/>
                <p:nvPr/>
              </p:nvSpPr>
              <p:spPr>
                <a:xfrm>
                  <a:off x="1155035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12"/>
                <p:cNvSpPr/>
                <p:nvPr/>
              </p:nvSpPr>
              <p:spPr>
                <a:xfrm>
                  <a:off x="1523159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12"/>
                <p:cNvSpPr/>
                <p:nvPr/>
              </p:nvSpPr>
              <p:spPr>
                <a:xfrm>
                  <a:off x="1032328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12"/>
                <p:cNvSpPr/>
                <p:nvPr/>
              </p:nvSpPr>
              <p:spPr>
                <a:xfrm>
                  <a:off x="1400452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12"/>
                <p:cNvSpPr/>
                <p:nvPr/>
              </p:nvSpPr>
              <p:spPr>
                <a:xfrm>
                  <a:off x="1216388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12"/>
                <p:cNvSpPr/>
                <p:nvPr/>
              </p:nvSpPr>
              <p:spPr>
                <a:xfrm>
                  <a:off x="1584513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12"/>
                <p:cNvSpPr/>
                <p:nvPr/>
              </p:nvSpPr>
              <p:spPr>
                <a:xfrm>
                  <a:off x="1093681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12"/>
                <p:cNvSpPr/>
                <p:nvPr/>
              </p:nvSpPr>
              <p:spPr>
                <a:xfrm>
                  <a:off x="146180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12"/>
                <p:cNvSpPr/>
                <p:nvPr/>
              </p:nvSpPr>
              <p:spPr>
                <a:xfrm>
                  <a:off x="127774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10" name="Google Shape;1410;p12"/>
              <p:cNvGrpSpPr/>
              <p:nvPr/>
            </p:nvGrpSpPr>
            <p:grpSpPr>
              <a:xfrm>
                <a:off x="970975" y="1546590"/>
                <a:ext cx="619553" cy="6011"/>
                <a:chOff x="970975" y="1546590"/>
                <a:chExt cx="619553" cy="6011"/>
              </a:xfrm>
            </p:grpSpPr>
            <p:sp>
              <p:nvSpPr>
                <p:cNvPr id="1411" name="Google Shape;1411;p12"/>
                <p:cNvSpPr/>
                <p:nvPr/>
              </p:nvSpPr>
              <p:spPr>
                <a:xfrm>
                  <a:off x="970975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12"/>
                <p:cNvSpPr/>
                <p:nvPr/>
              </p:nvSpPr>
              <p:spPr>
                <a:xfrm>
                  <a:off x="1339099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12"/>
                <p:cNvSpPr/>
                <p:nvPr/>
              </p:nvSpPr>
              <p:spPr>
                <a:xfrm>
                  <a:off x="1155035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12"/>
                <p:cNvSpPr/>
                <p:nvPr/>
              </p:nvSpPr>
              <p:spPr>
                <a:xfrm>
                  <a:off x="1523159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12"/>
                <p:cNvSpPr/>
                <p:nvPr/>
              </p:nvSpPr>
              <p:spPr>
                <a:xfrm>
                  <a:off x="1032328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12"/>
                <p:cNvSpPr/>
                <p:nvPr/>
              </p:nvSpPr>
              <p:spPr>
                <a:xfrm>
                  <a:off x="1400452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12"/>
                <p:cNvSpPr/>
                <p:nvPr/>
              </p:nvSpPr>
              <p:spPr>
                <a:xfrm>
                  <a:off x="1216388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12"/>
                <p:cNvSpPr/>
                <p:nvPr/>
              </p:nvSpPr>
              <p:spPr>
                <a:xfrm>
                  <a:off x="1584513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12"/>
                <p:cNvSpPr/>
                <p:nvPr/>
              </p:nvSpPr>
              <p:spPr>
                <a:xfrm>
                  <a:off x="1093681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12"/>
                <p:cNvSpPr/>
                <p:nvPr/>
              </p:nvSpPr>
              <p:spPr>
                <a:xfrm>
                  <a:off x="146180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12"/>
                <p:cNvSpPr/>
                <p:nvPr/>
              </p:nvSpPr>
              <p:spPr>
                <a:xfrm>
                  <a:off x="127774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2" name="Google Shape;1422;p12"/>
              <p:cNvGrpSpPr/>
              <p:nvPr/>
            </p:nvGrpSpPr>
            <p:grpSpPr>
              <a:xfrm>
                <a:off x="970975" y="1107085"/>
                <a:ext cx="619553" cy="6011"/>
                <a:chOff x="970975" y="1107085"/>
                <a:chExt cx="619553" cy="6011"/>
              </a:xfrm>
            </p:grpSpPr>
            <p:sp>
              <p:nvSpPr>
                <p:cNvPr id="1423" name="Google Shape;1423;p12"/>
                <p:cNvSpPr/>
                <p:nvPr/>
              </p:nvSpPr>
              <p:spPr>
                <a:xfrm>
                  <a:off x="970975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12"/>
                <p:cNvSpPr/>
                <p:nvPr/>
              </p:nvSpPr>
              <p:spPr>
                <a:xfrm>
                  <a:off x="1339099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12"/>
                <p:cNvSpPr/>
                <p:nvPr/>
              </p:nvSpPr>
              <p:spPr>
                <a:xfrm>
                  <a:off x="1155035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12"/>
                <p:cNvSpPr/>
                <p:nvPr/>
              </p:nvSpPr>
              <p:spPr>
                <a:xfrm>
                  <a:off x="1523159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12"/>
                <p:cNvSpPr/>
                <p:nvPr/>
              </p:nvSpPr>
              <p:spPr>
                <a:xfrm>
                  <a:off x="1032328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12"/>
                <p:cNvSpPr/>
                <p:nvPr/>
              </p:nvSpPr>
              <p:spPr>
                <a:xfrm>
                  <a:off x="1400452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12"/>
                <p:cNvSpPr/>
                <p:nvPr/>
              </p:nvSpPr>
              <p:spPr>
                <a:xfrm>
                  <a:off x="1216388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12"/>
                <p:cNvSpPr/>
                <p:nvPr/>
              </p:nvSpPr>
              <p:spPr>
                <a:xfrm>
                  <a:off x="1584513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12"/>
                <p:cNvSpPr/>
                <p:nvPr/>
              </p:nvSpPr>
              <p:spPr>
                <a:xfrm>
                  <a:off x="1093681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12"/>
                <p:cNvSpPr/>
                <p:nvPr/>
              </p:nvSpPr>
              <p:spPr>
                <a:xfrm>
                  <a:off x="146180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12"/>
                <p:cNvSpPr/>
                <p:nvPr/>
              </p:nvSpPr>
              <p:spPr>
                <a:xfrm>
                  <a:off x="127774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34" name="Google Shape;1434;p12"/>
              <p:cNvGrpSpPr/>
              <p:nvPr/>
            </p:nvGrpSpPr>
            <p:grpSpPr>
              <a:xfrm>
                <a:off x="970975" y="1458689"/>
                <a:ext cx="619553" cy="6011"/>
                <a:chOff x="970975" y="1458689"/>
                <a:chExt cx="619553" cy="6011"/>
              </a:xfrm>
            </p:grpSpPr>
            <p:sp>
              <p:nvSpPr>
                <p:cNvPr id="1435" name="Google Shape;1435;p12"/>
                <p:cNvSpPr/>
                <p:nvPr/>
              </p:nvSpPr>
              <p:spPr>
                <a:xfrm>
                  <a:off x="970975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12"/>
                <p:cNvSpPr/>
                <p:nvPr/>
              </p:nvSpPr>
              <p:spPr>
                <a:xfrm>
                  <a:off x="1339099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12"/>
                <p:cNvSpPr/>
                <p:nvPr/>
              </p:nvSpPr>
              <p:spPr>
                <a:xfrm>
                  <a:off x="1155035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12"/>
                <p:cNvSpPr/>
                <p:nvPr/>
              </p:nvSpPr>
              <p:spPr>
                <a:xfrm>
                  <a:off x="1523159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12"/>
                <p:cNvSpPr/>
                <p:nvPr/>
              </p:nvSpPr>
              <p:spPr>
                <a:xfrm>
                  <a:off x="1032328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0" name="Google Shape;1440;p12"/>
                <p:cNvSpPr/>
                <p:nvPr/>
              </p:nvSpPr>
              <p:spPr>
                <a:xfrm>
                  <a:off x="1400452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1" name="Google Shape;1441;p12"/>
                <p:cNvSpPr/>
                <p:nvPr/>
              </p:nvSpPr>
              <p:spPr>
                <a:xfrm>
                  <a:off x="1216388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12"/>
                <p:cNvSpPr/>
                <p:nvPr/>
              </p:nvSpPr>
              <p:spPr>
                <a:xfrm>
                  <a:off x="1584513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12"/>
                <p:cNvSpPr/>
                <p:nvPr/>
              </p:nvSpPr>
              <p:spPr>
                <a:xfrm>
                  <a:off x="1093681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12"/>
                <p:cNvSpPr/>
                <p:nvPr/>
              </p:nvSpPr>
              <p:spPr>
                <a:xfrm>
                  <a:off x="146180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12"/>
                <p:cNvSpPr/>
                <p:nvPr/>
              </p:nvSpPr>
              <p:spPr>
                <a:xfrm>
                  <a:off x="127774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46" name="Google Shape;1446;p12"/>
              <p:cNvGrpSpPr/>
              <p:nvPr/>
            </p:nvGrpSpPr>
            <p:grpSpPr>
              <a:xfrm>
                <a:off x="970975" y="1282887"/>
                <a:ext cx="619553" cy="6011"/>
                <a:chOff x="970975" y="1282887"/>
                <a:chExt cx="619553" cy="6011"/>
              </a:xfrm>
            </p:grpSpPr>
            <p:sp>
              <p:nvSpPr>
                <p:cNvPr id="1447" name="Google Shape;1447;p12"/>
                <p:cNvSpPr/>
                <p:nvPr/>
              </p:nvSpPr>
              <p:spPr>
                <a:xfrm>
                  <a:off x="970975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12"/>
                <p:cNvSpPr/>
                <p:nvPr/>
              </p:nvSpPr>
              <p:spPr>
                <a:xfrm>
                  <a:off x="1339099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12"/>
                <p:cNvSpPr/>
                <p:nvPr/>
              </p:nvSpPr>
              <p:spPr>
                <a:xfrm>
                  <a:off x="1155035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12"/>
                <p:cNvSpPr/>
                <p:nvPr/>
              </p:nvSpPr>
              <p:spPr>
                <a:xfrm>
                  <a:off x="1523159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12"/>
                <p:cNvSpPr/>
                <p:nvPr/>
              </p:nvSpPr>
              <p:spPr>
                <a:xfrm>
                  <a:off x="1032328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2" name="Google Shape;1452;p12"/>
                <p:cNvSpPr/>
                <p:nvPr/>
              </p:nvSpPr>
              <p:spPr>
                <a:xfrm>
                  <a:off x="1400452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12"/>
                <p:cNvSpPr/>
                <p:nvPr/>
              </p:nvSpPr>
              <p:spPr>
                <a:xfrm>
                  <a:off x="1216388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12"/>
                <p:cNvSpPr/>
                <p:nvPr/>
              </p:nvSpPr>
              <p:spPr>
                <a:xfrm>
                  <a:off x="1584513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12"/>
                <p:cNvSpPr/>
                <p:nvPr/>
              </p:nvSpPr>
              <p:spPr>
                <a:xfrm>
                  <a:off x="1093681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12"/>
                <p:cNvSpPr/>
                <p:nvPr/>
              </p:nvSpPr>
              <p:spPr>
                <a:xfrm>
                  <a:off x="146180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12"/>
                <p:cNvSpPr/>
                <p:nvPr/>
              </p:nvSpPr>
              <p:spPr>
                <a:xfrm>
                  <a:off x="127774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58" name="Google Shape;1458;p12"/>
          <p:cNvGrpSpPr/>
          <p:nvPr/>
        </p:nvGrpSpPr>
        <p:grpSpPr>
          <a:xfrm>
            <a:off x="7449644" y="221348"/>
            <a:ext cx="225207" cy="225217"/>
            <a:chOff x="2611906" y="2263504"/>
            <a:chExt cx="155788" cy="155784"/>
          </a:xfrm>
        </p:grpSpPr>
        <p:sp>
          <p:nvSpPr>
            <p:cNvPr id="1459" name="Google Shape;1459;p12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0" name="Google Shape;1460;p12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461" name="Google Shape;1461;p12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2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3" name="Google Shape;1463;p12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464" name="Google Shape;1464;p12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12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66" name="Google Shape;1466;p12"/>
          <p:cNvSpPr/>
          <p:nvPr/>
        </p:nvSpPr>
        <p:spPr>
          <a:xfrm>
            <a:off x="772400" y="717475"/>
            <a:ext cx="6661915" cy="4511167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12"/>
          <p:cNvSpPr/>
          <p:nvPr/>
        </p:nvSpPr>
        <p:spPr>
          <a:xfrm>
            <a:off x="7979377" y="1079373"/>
            <a:ext cx="3577908" cy="4330442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2"/>
          <p:cNvSpPr txBox="1">
            <a:spLocks noGrp="1"/>
          </p:cNvSpPr>
          <p:nvPr>
            <p:ph type="title"/>
          </p:nvPr>
        </p:nvSpPr>
        <p:spPr>
          <a:xfrm>
            <a:off x="1082604" y="1231750"/>
            <a:ext cx="6003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69" name="Google Shape;1469;p12"/>
          <p:cNvSpPr txBox="1">
            <a:spLocks noGrp="1"/>
          </p:cNvSpPr>
          <p:nvPr>
            <p:ph type="body" idx="1"/>
          </p:nvPr>
        </p:nvSpPr>
        <p:spPr>
          <a:xfrm>
            <a:off x="1082600" y="2488600"/>
            <a:ext cx="4166400" cy="181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0" name="Google Shape;1470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1" name="Google Shape;1471;p12"/>
          <p:cNvSpPr>
            <a:spLocks noGrp="1"/>
          </p:cNvSpPr>
          <p:nvPr>
            <p:ph type="pic" idx="2"/>
          </p:nvPr>
        </p:nvSpPr>
        <p:spPr>
          <a:xfrm>
            <a:off x="8162974" y="1311800"/>
            <a:ext cx="3207900" cy="3207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72" name="Google Shape;1472;p12"/>
          <p:cNvGrpSpPr/>
          <p:nvPr/>
        </p:nvGrpSpPr>
        <p:grpSpPr>
          <a:xfrm>
            <a:off x="634734" y="4722877"/>
            <a:ext cx="1282753" cy="1895489"/>
            <a:chOff x="1281430" y="457255"/>
            <a:chExt cx="611068" cy="902958"/>
          </a:xfrm>
        </p:grpSpPr>
        <p:sp>
          <p:nvSpPr>
            <p:cNvPr id="1473" name="Google Shape;1473;p12"/>
            <p:cNvSpPr/>
            <p:nvPr/>
          </p:nvSpPr>
          <p:spPr>
            <a:xfrm>
              <a:off x="1281430" y="458845"/>
              <a:ext cx="611068" cy="901368"/>
            </a:xfrm>
            <a:custGeom>
              <a:avLst/>
              <a:gdLst/>
              <a:ahLst/>
              <a:cxnLst/>
              <a:rect l="l" t="t" r="r" b="b"/>
              <a:pathLst>
                <a:path w="394874" h="582467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67"/>
                  </a:lnTo>
                  <a:lnTo>
                    <a:pt x="0" y="58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2"/>
            <p:cNvSpPr/>
            <p:nvPr/>
          </p:nvSpPr>
          <p:spPr>
            <a:xfrm>
              <a:off x="1281430" y="457255"/>
              <a:ext cx="611068" cy="618101"/>
            </a:xfrm>
            <a:custGeom>
              <a:avLst/>
              <a:gdLst/>
              <a:ahLst/>
              <a:cxnLst/>
              <a:rect l="l" t="t" r="r" b="b"/>
              <a:pathLst>
                <a:path w="394874" h="39941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19"/>
                  </a:lnTo>
                  <a:lnTo>
                    <a:pt x="0" y="399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5" name="Google Shape;1475;p12"/>
          <p:cNvGrpSpPr/>
          <p:nvPr/>
        </p:nvGrpSpPr>
        <p:grpSpPr>
          <a:xfrm>
            <a:off x="2185395" y="4722872"/>
            <a:ext cx="1282753" cy="1892158"/>
            <a:chOff x="2109141" y="468195"/>
            <a:chExt cx="611068" cy="901371"/>
          </a:xfrm>
        </p:grpSpPr>
        <p:sp>
          <p:nvSpPr>
            <p:cNvPr id="1476" name="Google Shape;1476;p12"/>
            <p:cNvSpPr/>
            <p:nvPr/>
          </p:nvSpPr>
          <p:spPr>
            <a:xfrm>
              <a:off x="2109141" y="468195"/>
              <a:ext cx="611068" cy="901371"/>
            </a:xfrm>
            <a:custGeom>
              <a:avLst/>
              <a:gdLst/>
              <a:ahLst/>
              <a:cxnLst/>
              <a:rect l="l" t="t" r="r" b="b"/>
              <a:pathLst>
                <a:path w="394874" h="58246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70"/>
                  </a:lnTo>
                  <a:lnTo>
                    <a:pt x="0" y="582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2"/>
            <p:cNvSpPr/>
            <p:nvPr/>
          </p:nvSpPr>
          <p:spPr>
            <a:xfrm>
              <a:off x="2109141" y="468195"/>
              <a:ext cx="611068" cy="618104"/>
            </a:xfrm>
            <a:custGeom>
              <a:avLst/>
              <a:gdLst/>
              <a:ahLst/>
              <a:cxnLst/>
              <a:rect l="l" t="t" r="r" b="b"/>
              <a:pathLst>
                <a:path w="394874" h="399421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22"/>
                  </a:lnTo>
                  <a:lnTo>
                    <a:pt x="0" y="399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8" name="Google Shape;1478;p12"/>
          <p:cNvGrpSpPr/>
          <p:nvPr/>
        </p:nvGrpSpPr>
        <p:grpSpPr>
          <a:xfrm>
            <a:off x="1160307" y="4835566"/>
            <a:ext cx="231454" cy="231464"/>
            <a:chOff x="2611906" y="2263504"/>
            <a:chExt cx="155788" cy="155784"/>
          </a:xfrm>
        </p:grpSpPr>
        <p:sp>
          <p:nvSpPr>
            <p:cNvPr id="1479" name="Google Shape;1479;p12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0" name="Google Shape;1480;p12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481" name="Google Shape;1481;p12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2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3" name="Google Shape;1483;p12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484" name="Google Shape;1484;p12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12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_COLUMN_TEXT_1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3"/>
          <p:cNvSpPr txBox="1">
            <a:spLocks noGrp="1"/>
          </p:cNvSpPr>
          <p:nvPr>
            <p:ph type="body" idx="1"/>
          </p:nvPr>
        </p:nvSpPr>
        <p:spPr>
          <a:xfrm>
            <a:off x="693100" y="4750013"/>
            <a:ext cx="7057800" cy="85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8" name="Google Shape;1488;p13"/>
          <p:cNvSpPr/>
          <p:nvPr/>
        </p:nvSpPr>
        <p:spPr>
          <a:xfrm>
            <a:off x="693096" y="1009513"/>
            <a:ext cx="7057936" cy="3625481"/>
          </a:xfrm>
          <a:custGeom>
            <a:avLst/>
            <a:gdLst/>
            <a:ahLst/>
            <a:cxnLst/>
            <a:rect l="l" t="t" r="r" b="b"/>
            <a:pathLst>
              <a:path w="1146234" h="588791" extrusionOk="0">
                <a:moveTo>
                  <a:pt x="0" y="0"/>
                </a:moveTo>
                <a:lnTo>
                  <a:pt x="0" y="588791"/>
                </a:lnTo>
                <a:lnTo>
                  <a:pt x="1146235" y="588791"/>
                </a:lnTo>
                <a:lnTo>
                  <a:pt x="1146235" y="0"/>
                </a:lnTo>
                <a:lnTo>
                  <a:pt x="0" y="0"/>
                </a:lnTo>
                <a:close/>
                <a:moveTo>
                  <a:pt x="24086" y="32582"/>
                </a:moveTo>
                <a:lnTo>
                  <a:pt x="33199" y="32582"/>
                </a:lnTo>
                <a:cubicBezTo>
                  <a:pt x="37615" y="32582"/>
                  <a:pt x="41226" y="36194"/>
                  <a:pt x="41230" y="40612"/>
                </a:cubicBezTo>
                <a:lnTo>
                  <a:pt x="41230" y="68252"/>
                </a:lnTo>
                <a:cubicBezTo>
                  <a:pt x="41230" y="72670"/>
                  <a:pt x="37615" y="76282"/>
                  <a:pt x="33199" y="76282"/>
                </a:cubicBezTo>
                <a:lnTo>
                  <a:pt x="24086" y="76282"/>
                </a:lnTo>
                <a:cubicBezTo>
                  <a:pt x="19670" y="76282"/>
                  <a:pt x="16213" y="72670"/>
                  <a:pt x="16213" y="68252"/>
                </a:cubicBezTo>
                <a:lnTo>
                  <a:pt x="16213" y="40612"/>
                </a:lnTo>
                <a:cubicBezTo>
                  <a:pt x="16213" y="36194"/>
                  <a:pt x="19670" y="32583"/>
                  <a:pt x="24086" y="32582"/>
                </a:cubicBezTo>
                <a:close/>
                <a:moveTo>
                  <a:pt x="75817" y="32582"/>
                </a:moveTo>
                <a:lnTo>
                  <a:pt x="84930" y="32582"/>
                </a:lnTo>
                <a:cubicBezTo>
                  <a:pt x="89346" y="32582"/>
                  <a:pt x="92803" y="36194"/>
                  <a:pt x="92803" y="40612"/>
                </a:cubicBezTo>
                <a:lnTo>
                  <a:pt x="92803" y="68252"/>
                </a:lnTo>
                <a:cubicBezTo>
                  <a:pt x="92803" y="72670"/>
                  <a:pt x="89346" y="76281"/>
                  <a:pt x="84930" y="76282"/>
                </a:cubicBezTo>
                <a:lnTo>
                  <a:pt x="75817" y="76282"/>
                </a:lnTo>
                <a:cubicBezTo>
                  <a:pt x="71401" y="76282"/>
                  <a:pt x="67786" y="72670"/>
                  <a:pt x="67786" y="68252"/>
                </a:cubicBezTo>
                <a:lnTo>
                  <a:pt x="67786" y="40612"/>
                </a:lnTo>
                <a:cubicBezTo>
                  <a:pt x="67786" y="36194"/>
                  <a:pt x="71401" y="32583"/>
                  <a:pt x="75817" y="32582"/>
                </a:cubicBezTo>
                <a:close/>
                <a:moveTo>
                  <a:pt x="127548" y="32582"/>
                </a:moveTo>
                <a:lnTo>
                  <a:pt x="136503" y="32582"/>
                </a:lnTo>
                <a:cubicBezTo>
                  <a:pt x="140919" y="32582"/>
                  <a:pt x="144534" y="36194"/>
                  <a:pt x="144534" y="40612"/>
                </a:cubicBezTo>
                <a:lnTo>
                  <a:pt x="144534" y="68252"/>
                </a:lnTo>
                <a:cubicBezTo>
                  <a:pt x="144534" y="72670"/>
                  <a:pt x="140919" y="76280"/>
                  <a:pt x="136503" y="76282"/>
                </a:cubicBezTo>
                <a:lnTo>
                  <a:pt x="127548" y="76282"/>
                </a:lnTo>
                <a:cubicBezTo>
                  <a:pt x="123128" y="76282"/>
                  <a:pt x="119517" y="72670"/>
                  <a:pt x="119517" y="68252"/>
                </a:cubicBezTo>
                <a:lnTo>
                  <a:pt x="119517" y="40612"/>
                </a:lnTo>
                <a:cubicBezTo>
                  <a:pt x="119517" y="36194"/>
                  <a:pt x="123128" y="32584"/>
                  <a:pt x="127548" y="32582"/>
                </a:cubicBezTo>
                <a:close/>
                <a:moveTo>
                  <a:pt x="179121" y="32582"/>
                </a:moveTo>
                <a:lnTo>
                  <a:pt x="188234" y="32582"/>
                </a:lnTo>
                <a:cubicBezTo>
                  <a:pt x="192650" y="32582"/>
                  <a:pt x="196261" y="36194"/>
                  <a:pt x="196261" y="40612"/>
                </a:cubicBezTo>
                <a:lnTo>
                  <a:pt x="196261" y="68252"/>
                </a:lnTo>
                <a:cubicBezTo>
                  <a:pt x="196261" y="72670"/>
                  <a:pt x="192650" y="76280"/>
                  <a:pt x="188234" y="76282"/>
                </a:cubicBezTo>
                <a:lnTo>
                  <a:pt x="179121" y="76282"/>
                </a:lnTo>
                <a:cubicBezTo>
                  <a:pt x="174705" y="76282"/>
                  <a:pt x="171094" y="72670"/>
                  <a:pt x="171094" y="68252"/>
                </a:cubicBezTo>
                <a:lnTo>
                  <a:pt x="171094" y="40612"/>
                </a:lnTo>
                <a:cubicBezTo>
                  <a:pt x="171094" y="36194"/>
                  <a:pt x="174705" y="32584"/>
                  <a:pt x="179121" y="32582"/>
                </a:cubicBezTo>
                <a:close/>
                <a:moveTo>
                  <a:pt x="230852" y="32582"/>
                </a:moveTo>
                <a:lnTo>
                  <a:pt x="239807" y="32582"/>
                </a:lnTo>
                <a:cubicBezTo>
                  <a:pt x="244227" y="32582"/>
                  <a:pt x="247834" y="36194"/>
                  <a:pt x="247838" y="40612"/>
                </a:cubicBezTo>
                <a:lnTo>
                  <a:pt x="247838" y="68252"/>
                </a:lnTo>
                <a:cubicBezTo>
                  <a:pt x="247838" y="72670"/>
                  <a:pt x="244227" y="76279"/>
                  <a:pt x="239807" y="76282"/>
                </a:cubicBezTo>
                <a:lnTo>
                  <a:pt x="230852" y="76282"/>
                </a:lnTo>
                <a:cubicBezTo>
                  <a:pt x="226436" y="76282"/>
                  <a:pt x="222821" y="72670"/>
                  <a:pt x="222821" y="68252"/>
                </a:cubicBezTo>
                <a:lnTo>
                  <a:pt x="222821" y="40612"/>
                </a:lnTo>
                <a:cubicBezTo>
                  <a:pt x="222821" y="36194"/>
                  <a:pt x="226436" y="32585"/>
                  <a:pt x="230852" y="32582"/>
                </a:cubicBezTo>
                <a:close/>
                <a:moveTo>
                  <a:pt x="282425" y="32582"/>
                </a:moveTo>
                <a:lnTo>
                  <a:pt x="291538" y="32582"/>
                </a:lnTo>
                <a:cubicBezTo>
                  <a:pt x="295954" y="32582"/>
                  <a:pt x="299565" y="36194"/>
                  <a:pt x="299565" y="40612"/>
                </a:cubicBezTo>
                <a:lnTo>
                  <a:pt x="299565" y="68252"/>
                </a:lnTo>
                <a:cubicBezTo>
                  <a:pt x="299565" y="72670"/>
                  <a:pt x="295954" y="76279"/>
                  <a:pt x="291538" y="76282"/>
                </a:cubicBezTo>
                <a:lnTo>
                  <a:pt x="282425" y="76282"/>
                </a:lnTo>
                <a:cubicBezTo>
                  <a:pt x="278009" y="76282"/>
                  <a:pt x="274402" y="72670"/>
                  <a:pt x="274398" y="68252"/>
                </a:cubicBezTo>
                <a:lnTo>
                  <a:pt x="274398" y="40612"/>
                </a:lnTo>
                <a:cubicBezTo>
                  <a:pt x="274398" y="36194"/>
                  <a:pt x="278009" y="32585"/>
                  <a:pt x="282425" y="32582"/>
                </a:cubicBezTo>
                <a:close/>
                <a:moveTo>
                  <a:pt x="334157" y="32582"/>
                </a:moveTo>
                <a:lnTo>
                  <a:pt x="343111" y="32582"/>
                </a:lnTo>
                <a:cubicBezTo>
                  <a:pt x="347531" y="32582"/>
                  <a:pt x="351138" y="36194"/>
                  <a:pt x="351142" y="40612"/>
                </a:cubicBezTo>
                <a:lnTo>
                  <a:pt x="351142" y="68252"/>
                </a:lnTo>
                <a:cubicBezTo>
                  <a:pt x="351142" y="72670"/>
                  <a:pt x="347531" y="76278"/>
                  <a:pt x="343111" y="76282"/>
                </a:cubicBezTo>
                <a:lnTo>
                  <a:pt x="334157" y="76282"/>
                </a:lnTo>
                <a:cubicBezTo>
                  <a:pt x="329740" y="76282"/>
                  <a:pt x="326129" y="72670"/>
                  <a:pt x="326125" y="68252"/>
                </a:cubicBezTo>
                <a:lnTo>
                  <a:pt x="326125" y="40612"/>
                </a:lnTo>
                <a:cubicBezTo>
                  <a:pt x="326125" y="36194"/>
                  <a:pt x="329740" y="32586"/>
                  <a:pt x="334157" y="32582"/>
                </a:cubicBezTo>
                <a:close/>
                <a:moveTo>
                  <a:pt x="385730" y="32582"/>
                </a:moveTo>
                <a:lnTo>
                  <a:pt x="394842" y="32582"/>
                </a:lnTo>
                <a:cubicBezTo>
                  <a:pt x="399258" y="32582"/>
                  <a:pt x="402865" y="36194"/>
                  <a:pt x="402873" y="40612"/>
                </a:cubicBezTo>
                <a:lnTo>
                  <a:pt x="402873" y="68252"/>
                </a:lnTo>
                <a:cubicBezTo>
                  <a:pt x="402873" y="72670"/>
                  <a:pt x="399258" y="76278"/>
                  <a:pt x="394842" y="76282"/>
                </a:cubicBezTo>
                <a:lnTo>
                  <a:pt x="385730" y="76282"/>
                </a:lnTo>
                <a:cubicBezTo>
                  <a:pt x="381313" y="76282"/>
                  <a:pt x="377702" y="72670"/>
                  <a:pt x="377702" y="68252"/>
                </a:cubicBezTo>
                <a:lnTo>
                  <a:pt x="377702" y="40612"/>
                </a:lnTo>
                <a:cubicBezTo>
                  <a:pt x="377702" y="36194"/>
                  <a:pt x="381313" y="32587"/>
                  <a:pt x="385730" y="32582"/>
                </a:cubicBezTo>
                <a:close/>
                <a:moveTo>
                  <a:pt x="437461" y="32582"/>
                </a:moveTo>
                <a:lnTo>
                  <a:pt x="446419" y="32582"/>
                </a:lnTo>
                <a:cubicBezTo>
                  <a:pt x="450836" y="32582"/>
                  <a:pt x="454447" y="36194"/>
                  <a:pt x="454447" y="40612"/>
                </a:cubicBezTo>
                <a:lnTo>
                  <a:pt x="454447" y="68252"/>
                </a:lnTo>
                <a:cubicBezTo>
                  <a:pt x="454447" y="72670"/>
                  <a:pt x="450836" y="76277"/>
                  <a:pt x="446419" y="76282"/>
                </a:cubicBezTo>
                <a:lnTo>
                  <a:pt x="437461" y="76282"/>
                </a:lnTo>
                <a:cubicBezTo>
                  <a:pt x="433044" y="76282"/>
                  <a:pt x="429437" y="72670"/>
                  <a:pt x="429433" y="68252"/>
                </a:cubicBezTo>
                <a:lnTo>
                  <a:pt x="429433" y="40612"/>
                </a:lnTo>
                <a:cubicBezTo>
                  <a:pt x="429433" y="36194"/>
                  <a:pt x="433044" y="32587"/>
                  <a:pt x="437461" y="32582"/>
                </a:cubicBezTo>
                <a:close/>
                <a:moveTo>
                  <a:pt x="489038" y="32582"/>
                </a:moveTo>
                <a:lnTo>
                  <a:pt x="498146" y="32582"/>
                </a:lnTo>
                <a:cubicBezTo>
                  <a:pt x="502567" y="32582"/>
                  <a:pt x="506177" y="36194"/>
                  <a:pt x="506177" y="40612"/>
                </a:cubicBezTo>
                <a:lnTo>
                  <a:pt x="506177" y="68252"/>
                </a:lnTo>
                <a:cubicBezTo>
                  <a:pt x="506177" y="72670"/>
                  <a:pt x="502562" y="76276"/>
                  <a:pt x="498146" y="76282"/>
                </a:cubicBezTo>
                <a:lnTo>
                  <a:pt x="489038" y="76282"/>
                </a:lnTo>
                <a:cubicBezTo>
                  <a:pt x="484617" y="76282"/>
                  <a:pt x="481168" y="72670"/>
                  <a:pt x="481160" y="68252"/>
                </a:cubicBezTo>
                <a:lnTo>
                  <a:pt x="481160" y="40612"/>
                </a:lnTo>
                <a:cubicBezTo>
                  <a:pt x="481160" y="36194"/>
                  <a:pt x="484617" y="32588"/>
                  <a:pt x="489038" y="32582"/>
                </a:cubicBezTo>
                <a:close/>
                <a:moveTo>
                  <a:pt x="540765" y="32582"/>
                </a:moveTo>
                <a:lnTo>
                  <a:pt x="549877" y="32582"/>
                </a:lnTo>
                <a:cubicBezTo>
                  <a:pt x="554293" y="32582"/>
                  <a:pt x="557747" y="36194"/>
                  <a:pt x="557751" y="40612"/>
                </a:cubicBezTo>
                <a:lnTo>
                  <a:pt x="557751" y="68252"/>
                </a:lnTo>
                <a:cubicBezTo>
                  <a:pt x="557751" y="72670"/>
                  <a:pt x="554293" y="76276"/>
                  <a:pt x="549877" y="76282"/>
                </a:cubicBezTo>
                <a:lnTo>
                  <a:pt x="540765" y="76282"/>
                </a:lnTo>
                <a:cubicBezTo>
                  <a:pt x="536348" y="76282"/>
                  <a:pt x="532737" y="72670"/>
                  <a:pt x="532737" y="68252"/>
                </a:cubicBezTo>
                <a:lnTo>
                  <a:pt x="532737" y="40612"/>
                </a:lnTo>
                <a:cubicBezTo>
                  <a:pt x="532737" y="36194"/>
                  <a:pt x="536348" y="32588"/>
                  <a:pt x="540765" y="32582"/>
                </a:cubicBezTo>
                <a:close/>
                <a:moveTo>
                  <a:pt x="592342" y="32582"/>
                </a:moveTo>
                <a:lnTo>
                  <a:pt x="601450" y="32582"/>
                </a:lnTo>
                <a:cubicBezTo>
                  <a:pt x="605871" y="32582"/>
                  <a:pt x="609482" y="36194"/>
                  <a:pt x="609482" y="40612"/>
                </a:cubicBezTo>
                <a:lnTo>
                  <a:pt x="609482" y="68252"/>
                </a:lnTo>
                <a:cubicBezTo>
                  <a:pt x="609482" y="72670"/>
                  <a:pt x="605871" y="76275"/>
                  <a:pt x="601450" y="76282"/>
                </a:cubicBezTo>
                <a:lnTo>
                  <a:pt x="592342" y="76282"/>
                </a:lnTo>
                <a:cubicBezTo>
                  <a:pt x="587925" y="76282"/>
                  <a:pt x="584472" y="72670"/>
                  <a:pt x="584464" y="68252"/>
                </a:cubicBezTo>
                <a:lnTo>
                  <a:pt x="584464" y="40612"/>
                </a:lnTo>
                <a:cubicBezTo>
                  <a:pt x="584464" y="36194"/>
                  <a:pt x="587925" y="32589"/>
                  <a:pt x="592342" y="32582"/>
                </a:cubicBezTo>
                <a:close/>
                <a:moveTo>
                  <a:pt x="644069" y="32582"/>
                </a:moveTo>
                <a:lnTo>
                  <a:pt x="653181" y="32582"/>
                </a:lnTo>
                <a:cubicBezTo>
                  <a:pt x="657598" y="32582"/>
                  <a:pt x="661055" y="36194"/>
                  <a:pt x="661055" y="40612"/>
                </a:cubicBezTo>
                <a:lnTo>
                  <a:pt x="661055" y="68252"/>
                </a:lnTo>
                <a:cubicBezTo>
                  <a:pt x="661055" y="72670"/>
                  <a:pt x="657598" y="76274"/>
                  <a:pt x="653181" y="76282"/>
                </a:cubicBezTo>
                <a:lnTo>
                  <a:pt x="644069" y="76282"/>
                </a:lnTo>
                <a:cubicBezTo>
                  <a:pt x="639652" y="76282"/>
                  <a:pt x="636050" y="72670"/>
                  <a:pt x="636041" y="68252"/>
                </a:cubicBezTo>
                <a:lnTo>
                  <a:pt x="636041" y="40612"/>
                </a:lnTo>
                <a:cubicBezTo>
                  <a:pt x="636041" y="36194"/>
                  <a:pt x="639652" y="32589"/>
                  <a:pt x="644069" y="32582"/>
                </a:cubicBezTo>
                <a:close/>
                <a:moveTo>
                  <a:pt x="695646" y="32582"/>
                </a:moveTo>
                <a:lnTo>
                  <a:pt x="704758" y="32582"/>
                </a:lnTo>
                <a:cubicBezTo>
                  <a:pt x="709175" y="32582"/>
                  <a:pt x="712778" y="36194"/>
                  <a:pt x="712786" y="40612"/>
                </a:cubicBezTo>
                <a:lnTo>
                  <a:pt x="712786" y="68252"/>
                </a:lnTo>
                <a:cubicBezTo>
                  <a:pt x="712786" y="72670"/>
                  <a:pt x="709175" y="76274"/>
                  <a:pt x="704758" y="76282"/>
                </a:cubicBezTo>
                <a:lnTo>
                  <a:pt x="695646" y="76282"/>
                </a:lnTo>
                <a:cubicBezTo>
                  <a:pt x="691229" y="76282"/>
                  <a:pt x="687772" y="72670"/>
                  <a:pt x="687772" y="68252"/>
                </a:cubicBezTo>
                <a:lnTo>
                  <a:pt x="687772" y="40612"/>
                </a:lnTo>
                <a:cubicBezTo>
                  <a:pt x="687772" y="36194"/>
                  <a:pt x="691229" y="32590"/>
                  <a:pt x="695646" y="32582"/>
                </a:cubicBezTo>
                <a:close/>
                <a:moveTo>
                  <a:pt x="747377" y="32582"/>
                </a:moveTo>
                <a:lnTo>
                  <a:pt x="756485" y="32582"/>
                </a:lnTo>
                <a:cubicBezTo>
                  <a:pt x="760902" y="32582"/>
                  <a:pt x="764363" y="36194"/>
                  <a:pt x="764363" y="40612"/>
                </a:cubicBezTo>
                <a:lnTo>
                  <a:pt x="764363" y="68252"/>
                </a:lnTo>
                <a:cubicBezTo>
                  <a:pt x="764363" y="72670"/>
                  <a:pt x="760902" y="76273"/>
                  <a:pt x="756485" y="76282"/>
                </a:cubicBezTo>
                <a:lnTo>
                  <a:pt x="747377" y="76282"/>
                </a:lnTo>
                <a:cubicBezTo>
                  <a:pt x="742956" y="76282"/>
                  <a:pt x="739345" y="72670"/>
                  <a:pt x="739345" y="68252"/>
                </a:cubicBezTo>
                <a:lnTo>
                  <a:pt x="739345" y="40612"/>
                </a:lnTo>
                <a:cubicBezTo>
                  <a:pt x="739345" y="36194"/>
                  <a:pt x="742956" y="32591"/>
                  <a:pt x="747377" y="32582"/>
                </a:cubicBezTo>
                <a:close/>
                <a:moveTo>
                  <a:pt x="799104" y="32582"/>
                </a:moveTo>
                <a:lnTo>
                  <a:pt x="808063" y="32582"/>
                </a:lnTo>
                <a:cubicBezTo>
                  <a:pt x="812479" y="32582"/>
                  <a:pt x="816090" y="36194"/>
                  <a:pt x="816090" y="40612"/>
                </a:cubicBezTo>
                <a:lnTo>
                  <a:pt x="816090" y="68252"/>
                </a:lnTo>
                <a:cubicBezTo>
                  <a:pt x="816090" y="72670"/>
                  <a:pt x="812479" y="76273"/>
                  <a:pt x="808063" y="76282"/>
                </a:cubicBezTo>
                <a:lnTo>
                  <a:pt x="799104" y="76282"/>
                </a:lnTo>
                <a:cubicBezTo>
                  <a:pt x="794687" y="76282"/>
                  <a:pt x="791085" y="72670"/>
                  <a:pt x="791076" y="68252"/>
                </a:cubicBezTo>
                <a:lnTo>
                  <a:pt x="791076" y="40612"/>
                </a:lnTo>
                <a:cubicBezTo>
                  <a:pt x="791076" y="36194"/>
                  <a:pt x="794687" y="32591"/>
                  <a:pt x="799104" y="32582"/>
                </a:cubicBezTo>
                <a:close/>
                <a:moveTo>
                  <a:pt x="850681" y="32582"/>
                </a:moveTo>
                <a:lnTo>
                  <a:pt x="859789" y="32582"/>
                </a:lnTo>
                <a:cubicBezTo>
                  <a:pt x="864210" y="32582"/>
                  <a:pt x="867809" y="36194"/>
                  <a:pt x="867821" y="40612"/>
                </a:cubicBezTo>
                <a:lnTo>
                  <a:pt x="867821" y="68252"/>
                </a:lnTo>
                <a:cubicBezTo>
                  <a:pt x="867821" y="72670"/>
                  <a:pt x="864210" y="76272"/>
                  <a:pt x="859789" y="76282"/>
                </a:cubicBezTo>
                <a:lnTo>
                  <a:pt x="850681" y="76282"/>
                </a:lnTo>
                <a:cubicBezTo>
                  <a:pt x="846261" y="76282"/>
                  <a:pt x="842650" y="72670"/>
                  <a:pt x="842650" y="68252"/>
                </a:cubicBezTo>
                <a:lnTo>
                  <a:pt x="842650" y="40612"/>
                </a:lnTo>
                <a:cubicBezTo>
                  <a:pt x="842650" y="36194"/>
                  <a:pt x="846264" y="32592"/>
                  <a:pt x="850681" y="32582"/>
                </a:cubicBezTo>
                <a:close/>
                <a:moveTo>
                  <a:pt x="902408" y="32582"/>
                </a:moveTo>
                <a:lnTo>
                  <a:pt x="911367" y="32582"/>
                </a:lnTo>
                <a:cubicBezTo>
                  <a:pt x="915783" y="32582"/>
                  <a:pt x="919394" y="36194"/>
                  <a:pt x="919394" y="40612"/>
                </a:cubicBezTo>
                <a:lnTo>
                  <a:pt x="919394" y="68252"/>
                </a:lnTo>
                <a:cubicBezTo>
                  <a:pt x="919394" y="72670"/>
                  <a:pt x="915783" y="76272"/>
                  <a:pt x="911367" y="76282"/>
                </a:cubicBezTo>
                <a:lnTo>
                  <a:pt x="902408" y="76282"/>
                </a:lnTo>
                <a:cubicBezTo>
                  <a:pt x="897991" y="76282"/>
                  <a:pt x="894381" y="72670"/>
                  <a:pt x="894381" y="68252"/>
                </a:cubicBezTo>
                <a:lnTo>
                  <a:pt x="894381" y="40612"/>
                </a:lnTo>
                <a:cubicBezTo>
                  <a:pt x="894381" y="36194"/>
                  <a:pt x="897991" y="32593"/>
                  <a:pt x="902408" y="32582"/>
                </a:cubicBezTo>
                <a:close/>
                <a:moveTo>
                  <a:pt x="953985" y="32582"/>
                </a:moveTo>
                <a:lnTo>
                  <a:pt x="963094" y="32582"/>
                </a:lnTo>
                <a:cubicBezTo>
                  <a:pt x="967514" y="32582"/>
                  <a:pt x="971125" y="36194"/>
                  <a:pt x="971125" y="40612"/>
                </a:cubicBezTo>
                <a:lnTo>
                  <a:pt x="971125" y="68252"/>
                </a:lnTo>
                <a:cubicBezTo>
                  <a:pt x="971125" y="72670"/>
                  <a:pt x="967514" y="76271"/>
                  <a:pt x="963094" y="76282"/>
                </a:cubicBezTo>
                <a:lnTo>
                  <a:pt x="953985" y="76282"/>
                </a:lnTo>
                <a:cubicBezTo>
                  <a:pt x="949569" y="76282"/>
                  <a:pt x="945966" y="72670"/>
                  <a:pt x="945954" y="68252"/>
                </a:cubicBezTo>
                <a:lnTo>
                  <a:pt x="945954" y="40612"/>
                </a:lnTo>
                <a:cubicBezTo>
                  <a:pt x="945954" y="36194"/>
                  <a:pt x="949569" y="32593"/>
                  <a:pt x="953985" y="32582"/>
                </a:cubicBezTo>
                <a:close/>
                <a:moveTo>
                  <a:pt x="1005716" y="32582"/>
                </a:moveTo>
                <a:lnTo>
                  <a:pt x="1014671" y="32582"/>
                </a:lnTo>
                <a:cubicBezTo>
                  <a:pt x="1019087" y="32582"/>
                  <a:pt x="1022690" y="36194"/>
                  <a:pt x="1022702" y="40612"/>
                </a:cubicBezTo>
                <a:lnTo>
                  <a:pt x="1022702" y="68252"/>
                </a:lnTo>
                <a:cubicBezTo>
                  <a:pt x="1022702" y="72670"/>
                  <a:pt x="1019087" y="76270"/>
                  <a:pt x="1014671" y="76282"/>
                </a:cubicBezTo>
                <a:lnTo>
                  <a:pt x="1005716" y="76282"/>
                </a:lnTo>
                <a:cubicBezTo>
                  <a:pt x="1001295" y="76282"/>
                  <a:pt x="997685" y="72670"/>
                  <a:pt x="997685" y="68252"/>
                </a:cubicBezTo>
                <a:lnTo>
                  <a:pt x="997685" y="40612"/>
                </a:lnTo>
                <a:cubicBezTo>
                  <a:pt x="997685" y="36194"/>
                  <a:pt x="1001295" y="32594"/>
                  <a:pt x="1005716" y="32582"/>
                </a:cubicBezTo>
                <a:close/>
                <a:moveTo>
                  <a:pt x="1057289" y="32582"/>
                </a:moveTo>
                <a:lnTo>
                  <a:pt x="1066402" y="32582"/>
                </a:lnTo>
                <a:cubicBezTo>
                  <a:pt x="1070818" y="32582"/>
                  <a:pt x="1074429" y="36194"/>
                  <a:pt x="1074429" y="40612"/>
                </a:cubicBezTo>
                <a:lnTo>
                  <a:pt x="1074429" y="68252"/>
                </a:lnTo>
                <a:cubicBezTo>
                  <a:pt x="1074429" y="72670"/>
                  <a:pt x="1070818" y="76270"/>
                  <a:pt x="1066402" y="76282"/>
                </a:cubicBezTo>
                <a:lnTo>
                  <a:pt x="1057289" y="76282"/>
                </a:lnTo>
                <a:cubicBezTo>
                  <a:pt x="1052873" y="76282"/>
                  <a:pt x="1049262" y="72670"/>
                  <a:pt x="1049262" y="68252"/>
                </a:cubicBezTo>
                <a:lnTo>
                  <a:pt x="1049262" y="40612"/>
                </a:lnTo>
                <a:cubicBezTo>
                  <a:pt x="1049262" y="36194"/>
                  <a:pt x="1052873" y="32594"/>
                  <a:pt x="1057289" y="32582"/>
                </a:cubicBezTo>
                <a:close/>
                <a:moveTo>
                  <a:pt x="1109020" y="32582"/>
                </a:moveTo>
                <a:lnTo>
                  <a:pt x="1117975" y="32582"/>
                </a:lnTo>
                <a:cubicBezTo>
                  <a:pt x="1122391" y="32582"/>
                  <a:pt x="1126006" y="36194"/>
                  <a:pt x="1126006" y="40612"/>
                </a:cubicBezTo>
                <a:lnTo>
                  <a:pt x="1126006" y="68252"/>
                </a:lnTo>
                <a:cubicBezTo>
                  <a:pt x="1126006" y="72670"/>
                  <a:pt x="1122391" y="76269"/>
                  <a:pt x="1117975" y="76282"/>
                </a:cubicBezTo>
                <a:lnTo>
                  <a:pt x="1109020" y="76282"/>
                </a:lnTo>
                <a:cubicBezTo>
                  <a:pt x="1104600" y="76282"/>
                  <a:pt x="1100989" y="72670"/>
                  <a:pt x="1100989" y="68252"/>
                </a:cubicBezTo>
                <a:lnTo>
                  <a:pt x="1100989" y="40612"/>
                </a:lnTo>
                <a:cubicBezTo>
                  <a:pt x="1100989" y="36194"/>
                  <a:pt x="1104600" y="32595"/>
                  <a:pt x="1109020" y="32582"/>
                </a:cubicBezTo>
                <a:close/>
                <a:moveTo>
                  <a:pt x="24086" y="510193"/>
                </a:moveTo>
                <a:lnTo>
                  <a:pt x="33199" y="510193"/>
                </a:lnTo>
                <a:cubicBezTo>
                  <a:pt x="37615" y="510193"/>
                  <a:pt x="41226" y="513804"/>
                  <a:pt x="41230" y="518224"/>
                </a:cubicBezTo>
                <a:lnTo>
                  <a:pt x="41230" y="545865"/>
                </a:lnTo>
                <a:cubicBezTo>
                  <a:pt x="41230" y="550281"/>
                  <a:pt x="37615" y="553892"/>
                  <a:pt x="33199" y="553892"/>
                </a:cubicBezTo>
                <a:lnTo>
                  <a:pt x="24086" y="553892"/>
                </a:lnTo>
                <a:cubicBezTo>
                  <a:pt x="19670" y="553892"/>
                  <a:pt x="16213" y="550281"/>
                  <a:pt x="16213" y="545865"/>
                </a:cubicBezTo>
                <a:lnTo>
                  <a:pt x="16213" y="518224"/>
                </a:lnTo>
                <a:cubicBezTo>
                  <a:pt x="16213" y="513804"/>
                  <a:pt x="19670" y="510193"/>
                  <a:pt x="24086" y="510193"/>
                </a:cubicBezTo>
                <a:close/>
                <a:moveTo>
                  <a:pt x="75817" y="510193"/>
                </a:moveTo>
                <a:lnTo>
                  <a:pt x="84930" y="510193"/>
                </a:lnTo>
                <a:cubicBezTo>
                  <a:pt x="89346" y="510193"/>
                  <a:pt x="92803" y="513804"/>
                  <a:pt x="92803" y="518224"/>
                </a:cubicBezTo>
                <a:lnTo>
                  <a:pt x="92803" y="545865"/>
                </a:lnTo>
                <a:cubicBezTo>
                  <a:pt x="92803" y="550281"/>
                  <a:pt x="89346" y="553892"/>
                  <a:pt x="84930" y="553892"/>
                </a:cubicBezTo>
                <a:lnTo>
                  <a:pt x="75817" y="553892"/>
                </a:lnTo>
                <a:cubicBezTo>
                  <a:pt x="71401" y="553892"/>
                  <a:pt x="67786" y="550281"/>
                  <a:pt x="67786" y="545865"/>
                </a:cubicBezTo>
                <a:lnTo>
                  <a:pt x="67786" y="518224"/>
                </a:lnTo>
                <a:cubicBezTo>
                  <a:pt x="67786" y="513804"/>
                  <a:pt x="71401" y="510193"/>
                  <a:pt x="75817" y="510193"/>
                </a:cubicBezTo>
                <a:close/>
                <a:moveTo>
                  <a:pt x="127548" y="510193"/>
                </a:moveTo>
                <a:lnTo>
                  <a:pt x="136503" y="510193"/>
                </a:lnTo>
                <a:cubicBezTo>
                  <a:pt x="140919" y="510193"/>
                  <a:pt x="144534" y="513804"/>
                  <a:pt x="144534" y="518224"/>
                </a:cubicBezTo>
                <a:lnTo>
                  <a:pt x="144534" y="545865"/>
                </a:lnTo>
                <a:cubicBezTo>
                  <a:pt x="144534" y="550281"/>
                  <a:pt x="140919" y="553892"/>
                  <a:pt x="136503" y="553892"/>
                </a:cubicBezTo>
                <a:lnTo>
                  <a:pt x="127548" y="553892"/>
                </a:lnTo>
                <a:cubicBezTo>
                  <a:pt x="123128" y="553892"/>
                  <a:pt x="119517" y="550281"/>
                  <a:pt x="119517" y="545865"/>
                </a:cubicBezTo>
                <a:lnTo>
                  <a:pt x="119517" y="518224"/>
                </a:lnTo>
                <a:cubicBezTo>
                  <a:pt x="119517" y="513804"/>
                  <a:pt x="123128" y="510193"/>
                  <a:pt x="127548" y="510193"/>
                </a:cubicBezTo>
                <a:close/>
                <a:moveTo>
                  <a:pt x="179121" y="510193"/>
                </a:moveTo>
                <a:lnTo>
                  <a:pt x="188234" y="510193"/>
                </a:lnTo>
                <a:cubicBezTo>
                  <a:pt x="192650" y="510193"/>
                  <a:pt x="196261" y="513804"/>
                  <a:pt x="196261" y="518224"/>
                </a:cubicBezTo>
                <a:lnTo>
                  <a:pt x="196261" y="545865"/>
                </a:lnTo>
                <a:cubicBezTo>
                  <a:pt x="196261" y="550281"/>
                  <a:pt x="192650" y="553892"/>
                  <a:pt x="188234" y="553892"/>
                </a:cubicBezTo>
                <a:lnTo>
                  <a:pt x="179121" y="553892"/>
                </a:lnTo>
                <a:cubicBezTo>
                  <a:pt x="174705" y="553892"/>
                  <a:pt x="171094" y="550281"/>
                  <a:pt x="171094" y="545865"/>
                </a:cubicBezTo>
                <a:lnTo>
                  <a:pt x="171094" y="518224"/>
                </a:lnTo>
                <a:cubicBezTo>
                  <a:pt x="171094" y="513804"/>
                  <a:pt x="174705" y="510193"/>
                  <a:pt x="179121" y="510193"/>
                </a:cubicBezTo>
                <a:close/>
                <a:moveTo>
                  <a:pt x="230852" y="510193"/>
                </a:moveTo>
                <a:lnTo>
                  <a:pt x="239807" y="510193"/>
                </a:lnTo>
                <a:cubicBezTo>
                  <a:pt x="244227" y="510193"/>
                  <a:pt x="247814" y="513804"/>
                  <a:pt x="247838" y="518224"/>
                </a:cubicBezTo>
                <a:lnTo>
                  <a:pt x="247838" y="545865"/>
                </a:lnTo>
                <a:cubicBezTo>
                  <a:pt x="247838" y="550281"/>
                  <a:pt x="244227" y="553892"/>
                  <a:pt x="239807" y="553892"/>
                </a:cubicBezTo>
                <a:lnTo>
                  <a:pt x="230852" y="553892"/>
                </a:lnTo>
                <a:cubicBezTo>
                  <a:pt x="226436" y="553892"/>
                  <a:pt x="222821" y="550281"/>
                  <a:pt x="222821" y="545865"/>
                </a:cubicBezTo>
                <a:lnTo>
                  <a:pt x="222821" y="518224"/>
                </a:lnTo>
                <a:cubicBezTo>
                  <a:pt x="222821" y="513804"/>
                  <a:pt x="226436" y="510193"/>
                  <a:pt x="230852" y="510193"/>
                </a:cubicBezTo>
                <a:close/>
                <a:moveTo>
                  <a:pt x="282425" y="510193"/>
                </a:moveTo>
                <a:lnTo>
                  <a:pt x="291538" y="510193"/>
                </a:lnTo>
                <a:cubicBezTo>
                  <a:pt x="295954" y="510193"/>
                  <a:pt x="299565" y="513804"/>
                  <a:pt x="299565" y="518224"/>
                </a:cubicBezTo>
                <a:lnTo>
                  <a:pt x="299565" y="545865"/>
                </a:lnTo>
                <a:cubicBezTo>
                  <a:pt x="299565" y="550281"/>
                  <a:pt x="295954" y="553892"/>
                  <a:pt x="291538" y="553892"/>
                </a:cubicBezTo>
                <a:lnTo>
                  <a:pt x="282425" y="553892"/>
                </a:lnTo>
                <a:cubicBezTo>
                  <a:pt x="278009" y="553892"/>
                  <a:pt x="274422" y="550281"/>
                  <a:pt x="274398" y="545865"/>
                </a:cubicBezTo>
                <a:lnTo>
                  <a:pt x="274398" y="518224"/>
                </a:lnTo>
                <a:cubicBezTo>
                  <a:pt x="274398" y="513804"/>
                  <a:pt x="278009" y="510193"/>
                  <a:pt x="282425" y="510193"/>
                </a:cubicBezTo>
                <a:close/>
                <a:moveTo>
                  <a:pt x="334157" y="510193"/>
                </a:moveTo>
                <a:lnTo>
                  <a:pt x="343111" y="510193"/>
                </a:lnTo>
                <a:cubicBezTo>
                  <a:pt x="347531" y="510193"/>
                  <a:pt x="351118" y="513804"/>
                  <a:pt x="351142" y="518224"/>
                </a:cubicBezTo>
                <a:lnTo>
                  <a:pt x="351142" y="545865"/>
                </a:lnTo>
                <a:cubicBezTo>
                  <a:pt x="351142" y="550281"/>
                  <a:pt x="347531" y="553892"/>
                  <a:pt x="343111" y="553892"/>
                </a:cubicBezTo>
                <a:lnTo>
                  <a:pt x="334157" y="553892"/>
                </a:lnTo>
                <a:cubicBezTo>
                  <a:pt x="329740" y="553892"/>
                  <a:pt x="326149" y="550281"/>
                  <a:pt x="326125" y="545865"/>
                </a:cubicBezTo>
                <a:lnTo>
                  <a:pt x="326125" y="518224"/>
                </a:lnTo>
                <a:cubicBezTo>
                  <a:pt x="326125" y="513804"/>
                  <a:pt x="329740" y="510193"/>
                  <a:pt x="334157" y="510193"/>
                </a:cubicBezTo>
                <a:close/>
                <a:moveTo>
                  <a:pt x="385730" y="510193"/>
                </a:moveTo>
                <a:lnTo>
                  <a:pt x="394842" y="510193"/>
                </a:lnTo>
                <a:cubicBezTo>
                  <a:pt x="399258" y="510193"/>
                  <a:pt x="402849" y="513804"/>
                  <a:pt x="402873" y="518224"/>
                </a:cubicBezTo>
                <a:lnTo>
                  <a:pt x="402873" y="545865"/>
                </a:lnTo>
                <a:cubicBezTo>
                  <a:pt x="402873" y="550281"/>
                  <a:pt x="399258" y="553892"/>
                  <a:pt x="394842" y="553892"/>
                </a:cubicBezTo>
                <a:lnTo>
                  <a:pt x="385730" y="553892"/>
                </a:lnTo>
                <a:cubicBezTo>
                  <a:pt x="381313" y="553892"/>
                  <a:pt x="377702" y="550281"/>
                  <a:pt x="377702" y="545865"/>
                </a:cubicBezTo>
                <a:lnTo>
                  <a:pt x="377702" y="518224"/>
                </a:lnTo>
                <a:cubicBezTo>
                  <a:pt x="377702" y="513804"/>
                  <a:pt x="381313" y="510193"/>
                  <a:pt x="385730" y="510193"/>
                </a:cubicBezTo>
                <a:close/>
                <a:moveTo>
                  <a:pt x="437461" y="510193"/>
                </a:moveTo>
                <a:lnTo>
                  <a:pt x="446419" y="510193"/>
                </a:lnTo>
                <a:cubicBezTo>
                  <a:pt x="450836" y="510193"/>
                  <a:pt x="454447" y="513804"/>
                  <a:pt x="454447" y="518224"/>
                </a:cubicBezTo>
                <a:lnTo>
                  <a:pt x="454447" y="545865"/>
                </a:lnTo>
                <a:cubicBezTo>
                  <a:pt x="454447" y="550281"/>
                  <a:pt x="450836" y="553892"/>
                  <a:pt x="446419" y="553892"/>
                </a:cubicBezTo>
                <a:lnTo>
                  <a:pt x="437461" y="553892"/>
                </a:lnTo>
                <a:cubicBezTo>
                  <a:pt x="433044" y="553892"/>
                  <a:pt x="429453" y="550281"/>
                  <a:pt x="429433" y="545865"/>
                </a:cubicBezTo>
                <a:lnTo>
                  <a:pt x="429433" y="518224"/>
                </a:lnTo>
                <a:cubicBezTo>
                  <a:pt x="429433" y="513804"/>
                  <a:pt x="433044" y="510193"/>
                  <a:pt x="437461" y="510193"/>
                </a:cubicBezTo>
                <a:close/>
                <a:moveTo>
                  <a:pt x="489038" y="510193"/>
                </a:moveTo>
                <a:lnTo>
                  <a:pt x="498146" y="510193"/>
                </a:lnTo>
                <a:cubicBezTo>
                  <a:pt x="502567" y="510193"/>
                  <a:pt x="506177" y="513804"/>
                  <a:pt x="506177" y="518224"/>
                </a:cubicBezTo>
                <a:lnTo>
                  <a:pt x="506177" y="545865"/>
                </a:lnTo>
                <a:cubicBezTo>
                  <a:pt x="506177" y="550281"/>
                  <a:pt x="502562" y="553892"/>
                  <a:pt x="498146" y="553892"/>
                </a:cubicBezTo>
                <a:lnTo>
                  <a:pt x="489038" y="553892"/>
                </a:lnTo>
                <a:cubicBezTo>
                  <a:pt x="484617" y="553892"/>
                  <a:pt x="481180" y="550281"/>
                  <a:pt x="481160" y="545865"/>
                </a:cubicBezTo>
                <a:lnTo>
                  <a:pt x="481160" y="518224"/>
                </a:lnTo>
                <a:cubicBezTo>
                  <a:pt x="481160" y="513804"/>
                  <a:pt x="484617" y="510193"/>
                  <a:pt x="489038" y="510193"/>
                </a:cubicBezTo>
                <a:close/>
                <a:moveTo>
                  <a:pt x="540765" y="510193"/>
                </a:moveTo>
                <a:lnTo>
                  <a:pt x="549877" y="510193"/>
                </a:lnTo>
                <a:cubicBezTo>
                  <a:pt x="554293" y="510193"/>
                  <a:pt x="557730" y="513804"/>
                  <a:pt x="557751" y="518224"/>
                </a:cubicBezTo>
                <a:lnTo>
                  <a:pt x="557751" y="545865"/>
                </a:lnTo>
                <a:cubicBezTo>
                  <a:pt x="557751" y="550281"/>
                  <a:pt x="554293" y="553892"/>
                  <a:pt x="549877" y="553892"/>
                </a:cubicBezTo>
                <a:lnTo>
                  <a:pt x="540765" y="553892"/>
                </a:lnTo>
                <a:cubicBezTo>
                  <a:pt x="536348" y="553892"/>
                  <a:pt x="532737" y="550281"/>
                  <a:pt x="532737" y="545865"/>
                </a:cubicBezTo>
                <a:lnTo>
                  <a:pt x="532737" y="518224"/>
                </a:lnTo>
                <a:cubicBezTo>
                  <a:pt x="532737" y="513804"/>
                  <a:pt x="536348" y="510193"/>
                  <a:pt x="540765" y="510193"/>
                </a:cubicBezTo>
                <a:close/>
                <a:moveTo>
                  <a:pt x="592342" y="510193"/>
                </a:moveTo>
                <a:lnTo>
                  <a:pt x="601450" y="510193"/>
                </a:lnTo>
                <a:cubicBezTo>
                  <a:pt x="605871" y="510193"/>
                  <a:pt x="609482" y="513804"/>
                  <a:pt x="609482" y="518224"/>
                </a:cubicBezTo>
                <a:lnTo>
                  <a:pt x="609482" y="545865"/>
                </a:lnTo>
                <a:cubicBezTo>
                  <a:pt x="609482" y="550281"/>
                  <a:pt x="605871" y="553892"/>
                  <a:pt x="601450" y="553892"/>
                </a:cubicBezTo>
                <a:lnTo>
                  <a:pt x="592342" y="553892"/>
                </a:lnTo>
                <a:cubicBezTo>
                  <a:pt x="587925" y="553892"/>
                  <a:pt x="584484" y="550281"/>
                  <a:pt x="584464" y="545865"/>
                </a:cubicBezTo>
                <a:lnTo>
                  <a:pt x="584464" y="518224"/>
                </a:lnTo>
                <a:cubicBezTo>
                  <a:pt x="584464" y="513804"/>
                  <a:pt x="587925" y="510193"/>
                  <a:pt x="592342" y="510193"/>
                </a:cubicBezTo>
                <a:close/>
                <a:moveTo>
                  <a:pt x="644069" y="510193"/>
                </a:moveTo>
                <a:lnTo>
                  <a:pt x="653181" y="510193"/>
                </a:lnTo>
                <a:cubicBezTo>
                  <a:pt x="657598" y="510193"/>
                  <a:pt x="661055" y="513804"/>
                  <a:pt x="661055" y="518224"/>
                </a:cubicBezTo>
                <a:lnTo>
                  <a:pt x="661055" y="545865"/>
                </a:lnTo>
                <a:cubicBezTo>
                  <a:pt x="661055" y="550281"/>
                  <a:pt x="657598" y="553892"/>
                  <a:pt x="653181" y="553892"/>
                </a:cubicBezTo>
                <a:lnTo>
                  <a:pt x="644069" y="553892"/>
                </a:lnTo>
                <a:cubicBezTo>
                  <a:pt x="639652" y="553892"/>
                  <a:pt x="636062" y="550281"/>
                  <a:pt x="636041" y="545865"/>
                </a:cubicBezTo>
                <a:lnTo>
                  <a:pt x="636041" y="518224"/>
                </a:lnTo>
                <a:cubicBezTo>
                  <a:pt x="636041" y="513804"/>
                  <a:pt x="639652" y="510193"/>
                  <a:pt x="644069" y="510193"/>
                </a:cubicBezTo>
                <a:close/>
                <a:moveTo>
                  <a:pt x="695646" y="510193"/>
                </a:moveTo>
                <a:lnTo>
                  <a:pt x="704758" y="510193"/>
                </a:lnTo>
                <a:cubicBezTo>
                  <a:pt x="709175" y="510193"/>
                  <a:pt x="712766" y="513804"/>
                  <a:pt x="712786" y="518224"/>
                </a:cubicBezTo>
                <a:lnTo>
                  <a:pt x="712786" y="545865"/>
                </a:lnTo>
                <a:cubicBezTo>
                  <a:pt x="712786" y="550281"/>
                  <a:pt x="709175" y="553892"/>
                  <a:pt x="704758" y="553892"/>
                </a:cubicBezTo>
                <a:lnTo>
                  <a:pt x="695646" y="553892"/>
                </a:lnTo>
                <a:cubicBezTo>
                  <a:pt x="691229" y="553892"/>
                  <a:pt x="687772" y="550281"/>
                  <a:pt x="687772" y="545865"/>
                </a:cubicBezTo>
                <a:lnTo>
                  <a:pt x="687772" y="518224"/>
                </a:lnTo>
                <a:cubicBezTo>
                  <a:pt x="687772" y="513804"/>
                  <a:pt x="691229" y="510193"/>
                  <a:pt x="695646" y="510193"/>
                </a:cubicBezTo>
                <a:close/>
                <a:moveTo>
                  <a:pt x="747377" y="510193"/>
                </a:moveTo>
                <a:lnTo>
                  <a:pt x="756485" y="510193"/>
                </a:lnTo>
                <a:cubicBezTo>
                  <a:pt x="760902" y="510193"/>
                  <a:pt x="764363" y="513804"/>
                  <a:pt x="764363" y="518224"/>
                </a:cubicBezTo>
                <a:lnTo>
                  <a:pt x="764363" y="545865"/>
                </a:lnTo>
                <a:cubicBezTo>
                  <a:pt x="764363" y="550281"/>
                  <a:pt x="760902" y="553892"/>
                  <a:pt x="756485" y="553892"/>
                </a:cubicBezTo>
                <a:lnTo>
                  <a:pt x="747377" y="553892"/>
                </a:lnTo>
                <a:cubicBezTo>
                  <a:pt x="742956" y="553892"/>
                  <a:pt x="739345" y="550281"/>
                  <a:pt x="739345" y="545865"/>
                </a:cubicBezTo>
                <a:lnTo>
                  <a:pt x="739345" y="518224"/>
                </a:lnTo>
                <a:cubicBezTo>
                  <a:pt x="739345" y="513804"/>
                  <a:pt x="742956" y="510193"/>
                  <a:pt x="747377" y="510193"/>
                </a:cubicBezTo>
                <a:close/>
                <a:moveTo>
                  <a:pt x="799104" y="510193"/>
                </a:moveTo>
                <a:lnTo>
                  <a:pt x="808063" y="510193"/>
                </a:lnTo>
                <a:cubicBezTo>
                  <a:pt x="812479" y="510193"/>
                  <a:pt x="816090" y="513804"/>
                  <a:pt x="816090" y="518224"/>
                </a:cubicBezTo>
                <a:lnTo>
                  <a:pt x="816090" y="545865"/>
                </a:lnTo>
                <a:cubicBezTo>
                  <a:pt x="816090" y="550281"/>
                  <a:pt x="812479" y="553892"/>
                  <a:pt x="808063" y="553892"/>
                </a:cubicBezTo>
                <a:lnTo>
                  <a:pt x="799104" y="553892"/>
                </a:lnTo>
                <a:cubicBezTo>
                  <a:pt x="794687" y="553892"/>
                  <a:pt x="791093" y="550281"/>
                  <a:pt x="791076" y="545865"/>
                </a:cubicBezTo>
                <a:lnTo>
                  <a:pt x="791076" y="518224"/>
                </a:lnTo>
                <a:cubicBezTo>
                  <a:pt x="791076" y="513804"/>
                  <a:pt x="794687" y="510193"/>
                  <a:pt x="799104" y="510193"/>
                </a:cubicBezTo>
                <a:close/>
                <a:moveTo>
                  <a:pt x="850681" y="510193"/>
                </a:moveTo>
                <a:lnTo>
                  <a:pt x="859789" y="510193"/>
                </a:lnTo>
                <a:cubicBezTo>
                  <a:pt x="864210" y="510193"/>
                  <a:pt x="867805" y="513804"/>
                  <a:pt x="867821" y="518224"/>
                </a:cubicBezTo>
                <a:lnTo>
                  <a:pt x="867821" y="545865"/>
                </a:lnTo>
                <a:cubicBezTo>
                  <a:pt x="867821" y="550281"/>
                  <a:pt x="864210" y="553892"/>
                  <a:pt x="859789" y="553892"/>
                </a:cubicBezTo>
                <a:lnTo>
                  <a:pt x="850681" y="553892"/>
                </a:lnTo>
                <a:cubicBezTo>
                  <a:pt x="846261" y="553892"/>
                  <a:pt x="842650" y="550281"/>
                  <a:pt x="842650" y="545865"/>
                </a:cubicBezTo>
                <a:lnTo>
                  <a:pt x="842650" y="518224"/>
                </a:lnTo>
                <a:cubicBezTo>
                  <a:pt x="842650" y="513804"/>
                  <a:pt x="846264" y="510193"/>
                  <a:pt x="850681" y="510193"/>
                </a:cubicBezTo>
                <a:close/>
                <a:moveTo>
                  <a:pt x="902408" y="510193"/>
                </a:moveTo>
                <a:lnTo>
                  <a:pt x="911367" y="510193"/>
                </a:lnTo>
                <a:cubicBezTo>
                  <a:pt x="915783" y="510193"/>
                  <a:pt x="919394" y="513804"/>
                  <a:pt x="919394" y="518224"/>
                </a:cubicBezTo>
                <a:lnTo>
                  <a:pt x="919394" y="545865"/>
                </a:lnTo>
                <a:cubicBezTo>
                  <a:pt x="919394" y="550281"/>
                  <a:pt x="915783" y="553892"/>
                  <a:pt x="911367" y="553892"/>
                </a:cubicBezTo>
                <a:lnTo>
                  <a:pt x="902408" y="553892"/>
                </a:lnTo>
                <a:cubicBezTo>
                  <a:pt x="897991" y="553892"/>
                  <a:pt x="894381" y="550281"/>
                  <a:pt x="894381" y="545865"/>
                </a:cubicBezTo>
                <a:lnTo>
                  <a:pt x="894381" y="518224"/>
                </a:lnTo>
                <a:cubicBezTo>
                  <a:pt x="894381" y="513804"/>
                  <a:pt x="897991" y="510193"/>
                  <a:pt x="902408" y="510193"/>
                </a:cubicBezTo>
                <a:close/>
                <a:moveTo>
                  <a:pt x="953985" y="510193"/>
                </a:moveTo>
                <a:lnTo>
                  <a:pt x="963094" y="510193"/>
                </a:lnTo>
                <a:cubicBezTo>
                  <a:pt x="967514" y="510193"/>
                  <a:pt x="971125" y="513804"/>
                  <a:pt x="971125" y="518224"/>
                </a:cubicBezTo>
                <a:lnTo>
                  <a:pt x="971125" y="545865"/>
                </a:lnTo>
                <a:cubicBezTo>
                  <a:pt x="971125" y="550281"/>
                  <a:pt x="967514" y="553892"/>
                  <a:pt x="963094" y="553892"/>
                </a:cubicBezTo>
                <a:lnTo>
                  <a:pt x="953985" y="553892"/>
                </a:lnTo>
                <a:cubicBezTo>
                  <a:pt x="949569" y="553892"/>
                  <a:pt x="945970" y="550281"/>
                  <a:pt x="945954" y="545865"/>
                </a:cubicBezTo>
                <a:lnTo>
                  <a:pt x="945954" y="518224"/>
                </a:lnTo>
                <a:cubicBezTo>
                  <a:pt x="945954" y="513804"/>
                  <a:pt x="949569" y="510193"/>
                  <a:pt x="953985" y="510193"/>
                </a:cubicBezTo>
                <a:close/>
                <a:moveTo>
                  <a:pt x="1005716" y="510193"/>
                </a:moveTo>
                <a:lnTo>
                  <a:pt x="1014671" y="510193"/>
                </a:lnTo>
                <a:cubicBezTo>
                  <a:pt x="1019087" y="510193"/>
                  <a:pt x="1022686" y="513804"/>
                  <a:pt x="1022702" y="518224"/>
                </a:cubicBezTo>
                <a:lnTo>
                  <a:pt x="1022702" y="545865"/>
                </a:lnTo>
                <a:cubicBezTo>
                  <a:pt x="1022702" y="550281"/>
                  <a:pt x="1019087" y="553892"/>
                  <a:pt x="1014671" y="553892"/>
                </a:cubicBezTo>
                <a:lnTo>
                  <a:pt x="1005716" y="553892"/>
                </a:lnTo>
                <a:cubicBezTo>
                  <a:pt x="1001295" y="553892"/>
                  <a:pt x="997685" y="550281"/>
                  <a:pt x="997685" y="545865"/>
                </a:cubicBezTo>
                <a:lnTo>
                  <a:pt x="997685" y="518224"/>
                </a:lnTo>
                <a:cubicBezTo>
                  <a:pt x="997685" y="513804"/>
                  <a:pt x="1001295" y="510193"/>
                  <a:pt x="1005716" y="510193"/>
                </a:cubicBezTo>
                <a:close/>
                <a:moveTo>
                  <a:pt x="1057289" y="510193"/>
                </a:moveTo>
                <a:lnTo>
                  <a:pt x="1066402" y="510193"/>
                </a:lnTo>
                <a:cubicBezTo>
                  <a:pt x="1070818" y="510193"/>
                  <a:pt x="1074429" y="513804"/>
                  <a:pt x="1074429" y="518224"/>
                </a:cubicBezTo>
                <a:lnTo>
                  <a:pt x="1074429" y="545865"/>
                </a:lnTo>
                <a:cubicBezTo>
                  <a:pt x="1074429" y="550281"/>
                  <a:pt x="1070818" y="553892"/>
                  <a:pt x="1066402" y="553892"/>
                </a:cubicBezTo>
                <a:lnTo>
                  <a:pt x="1057289" y="553892"/>
                </a:lnTo>
                <a:cubicBezTo>
                  <a:pt x="1052873" y="553892"/>
                  <a:pt x="1049262" y="550281"/>
                  <a:pt x="1049262" y="545865"/>
                </a:cubicBezTo>
                <a:lnTo>
                  <a:pt x="1049262" y="518224"/>
                </a:lnTo>
                <a:cubicBezTo>
                  <a:pt x="1049262" y="513804"/>
                  <a:pt x="1052873" y="510193"/>
                  <a:pt x="1057289" y="510193"/>
                </a:cubicBezTo>
                <a:close/>
                <a:moveTo>
                  <a:pt x="1109020" y="510193"/>
                </a:moveTo>
                <a:lnTo>
                  <a:pt x="1117975" y="510193"/>
                </a:lnTo>
                <a:cubicBezTo>
                  <a:pt x="1122391" y="510193"/>
                  <a:pt x="1126006" y="513804"/>
                  <a:pt x="1126006" y="518224"/>
                </a:cubicBezTo>
                <a:lnTo>
                  <a:pt x="1126006" y="545865"/>
                </a:lnTo>
                <a:cubicBezTo>
                  <a:pt x="1126006" y="550281"/>
                  <a:pt x="1122391" y="553892"/>
                  <a:pt x="1117975" y="553892"/>
                </a:cubicBezTo>
                <a:lnTo>
                  <a:pt x="1109020" y="553892"/>
                </a:lnTo>
                <a:cubicBezTo>
                  <a:pt x="1104600" y="553892"/>
                  <a:pt x="1100989" y="550281"/>
                  <a:pt x="1100989" y="545865"/>
                </a:cubicBezTo>
                <a:lnTo>
                  <a:pt x="1100989" y="518224"/>
                </a:lnTo>
                <a:cubicBezTo>
                  <a:pt x="1100989" y="513804"/>
                  <a:pt x="1104600" y="510193"/>
                  <a:pt x="1109020" y="5101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3"/>
          <p:cNvSpPr/>
          <p:nvPr/>
        </p:nvSpPr>
        <p:spPr>
          <a:xfrm>
            <a:off x="3445923" y="819925"/>
            <a:ext cx="1354106" cy="357241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3"/>
          <p:cNvSpPr/>
          <p:nvPr/>
        </p:nvSpPr>
        <p:spPr>
          <a:xfrm>
            <a:off x="10181501" y="385237"/>
            <a:ext cx="1317390" cy="6087531"/>
          </a:xfrm>
          <a:custGeom>
            <a:avLst/>
            <a:gdLst/>
            <a:ahLst/>
            <a:cxnLst/>
            <a:rect l="l" t="t" r="r" b="b"/>
            <a:pathLst>
              <a:path w="383799" h="1795732" extrusionOk="0">
                <a:moveTo>
                  <a:pt x="0" y="0"/>
                </a:moveTo>
                <a:lnTo>
                  <a:pt x="383800" y="0"/>
                </a:lnTo>
                <a:lnTo>
                  <a:pt x="383800" y="1795733"/>
                </a:lnTo>
                <a:lnTo>
                  <a:pt x="0" y="17957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1" name="Google Shape;1491;p13"/>
          <p:cNvGrpSpPr/>
          <p:nvPr/>
        </p:nvGrpSpPr>
        <p:grpSpPr>
          <a:xfrm>
            <a:off x="10328955" y="537025"/>
            <a:ext cx="1035082" cy="5060392"/>
            <a:chOff x="439496" y="243877"/>
            <a:chExt cx="298682" cy="1460220"/>
          </a:xfrm>
        </p:grpSpPr>
        <p:sp>
          <p:nvSpPr>
            <p:cNvPr id="1492" name="Google Shape;1492;p13"/>
            <p:cNvSpPr/>
            <p:nvPr/>
          </p:nvSpPr>
          <p:spPr>
            <a:xfrm>
              <a:off x="439496" y="243877"/>
              <a:ext cx="298682" cy="195720"/>
            </a:xfrm>
            <a:custGeom>
              <a:avLst/>
              <a:gdLst/>
              <a:ahLst/>
              <a:cxnLst/>
              <a:rect l="l" t="t" r="r" b="b"/>
              <a:pathLst>
                <a:path w="298682" h="195720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0"/>
                  </a:lnTo>
                  <a:lnTo>
                    <a:pt x="0" y="195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439496" y="496777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439496" y="749676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3"/>
            <p:cNvSpPr/>
            <p:nvPr/>
          </p:nvSpPr>
          <p:spPr>
            <a:xfrm>
              <a:off x="439496" y="1002578"/>
              <a:ext cx="298682" cy="195718"/>
            </a:xfrm>
            <a:custGeom>
              <a:avLst/>
              <a:gdLst/>
              <a:ahLst/>
              <a:cxnLst/>
              <a:rect l="l" t="t" r="r" b="b"/>
              <a:pathLst>
                <a:path w="298682" h="195718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19"/>
                  </a:lnTo>
                  <a:lnTo>
                    <a:pt x="0" y="19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439496" y="1255477"/>
              <a:ext cx="298682" cy="195718"/>
            </a:xfrm>
            <a:custGeom>
              <a:avLst/>
              <a:gdLst/>
              <a:ahLst/>
              <a:cxnLst/>
              <a:rect l="l" t="t" r="r" b="b"/>
              <a:pathLst>
                <a:path w="298682" h="195718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19"/>
                  </a:lnTo>
                  <a:lnTo>
                    <a:pt x="0" y="19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3"/>
            <p:cNvSpPr/>
            <p:nvPr/>
          </p:nvSpPr>
          <p:spPr>
            <a:xfrm>
              <a:off x="439496" y="1508375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8" name="Google Shape;1498;p13"/>
          <p:cNvGrpSpPr/>
          <p:nvPr/>
        </p:nvGrpSpPr>
        <p:grpSpPr>
          <a:xfrm>
            <a:off x="10714329" y="415670"/>
            <a:ext cx="251738" cy="251840"/>
            <a:chOff x="2611906" y="2263504"/>
            <a:chExt cx="155788" cy="155784"/>
          </a:xfrm>
        </p:grpSpPr>
        <p:sp>
          <p:nvSpPr>
            <p:cNvPr id="1499" name="Google Shape;1499;p13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0" name="Google Shape;1500;p13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501" name="Google Shape;1501;p1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1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3" name="Google Shape;1503;p13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504" name="Google Shape;1504;p1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1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06" name="Google Shape;1506;p13"/>
          <p:cNvGrpSpPr/>
          <p:nvPr/>
        </p:nvGrpSpPr>
        <p:grpSpPr>
          <a:xfrm>
            <a:off x="8111394" y="1434927"/>
            <a:ext cx="2360929" cy="2360929"/>
            <a:chOff x="1315658" y="1560986"/>
            <a:chExt cx="1080220" cy="1080220"/>
          </a:xfrm>
        </p:grpSpPr>
        <p:sp>
          <p:nvSpPr>
            <p:cNvPr id="1507" name="Google Shape;1507;p13"/>
            <p:cNvSpPr/>
            <p:nvPr/>
          </p:nvSpPr>
          <p:spPr>
            <a:xfrm>
              <a:off x="1315658" y="1560986"/>
              <a:ext cx="1080220" cy="1080220"/>
            </a:xfrm>
            <a:custGeom>
              <a:avLst/>
              <a:gdLst/>
              <a:ahLst/>
              <a:cxnLst/>
              <a:rect l="l" t="t" r="r" b="b"/>
              <a:pathLst>
                <a:path w="698042" h="698042" extrusionOk="0">
                  <a:moveTo>
                    <a:pt x="0" y="0"/>
                  </a:moveTo>
                  <a:lnTo>
                    <a:pt x="698043" y="0"/>
                  </a:lnTo>
                  <a:lnTo>
                    <a:pt x="698043" y="698042"/>
                  </a:lnTo>
                  <a:lnTo>
                    <a:pt x="0" y="698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8" name="Google Shape;1508;p13"/>
            <p:cNvGrpSpPr/>
            <p:nvPr/>
          </p:nvGrpSpPr>
          <p:grpSpPr>
            <a:xfrm>
              <a:off x="1376316" y="1620272"/>
              <a:ext cx="958201" cy="960937"/>
              <a:chOff x="970975" y="975229"/>
              <a:chExt cx="619553" cy="621322"/>
            </a:xfrm>
          </p:grpSpPr>
          <p:grpSp>
            <p:nvGrpSpPr>
              <p:cNvPr id="1509" name="Google Shape;1509;p13"/>
              <p:cNvGrpSpPr/>
              <p:nvPr/>
            </p:nvGrpSpPr>
            <p:grpSpPr>
              <a:xfrm>
                <a:off x="970975" y="975229"/>
                <a:ext cx="619553" cy="6015"/>
                <a:chOff x="970975" y="975229"/>
                <a:chExt cx="619553" cy="6015"/>
              </a:xfrm>
            </p:grpSpPr>
            <p:sp>
              <p:nvSpPr>
                <p:cNvPr id="1510" name="Google Shape;1510;p13"/>
                <p:cNvSpPr/>
                <p:nvPr/>
              </p:nvSpPr>
              <p:spPr>
                <a:xfrm>
                  <a:off x="970975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1" name="Google Shape;1511;p13"/>
                <p:cNvSpPr/>
                <p:nvPr/>
              </p:nvSpPr>
              <p:spPr>
                <a:xfrm>
                  <a:off x="1339099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2" name="Google Shape;1512;p13"/>
                <p:cNvSpPr/>
                <p:nvPr/>
              </p:nvSpPr>
              <p:spPr>
                <a:xfrm>
                  <a:off x="1155035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3" name="Google Shape;1513;p13"/>
                <p:cNvSpPr/>
                <p:nvPr/>
              </p:nvSpPr>
              <p:spPr>
                <a:xfrm>
                  <a:off x="1523159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4" name="Google Shape;1514;p13"/>
                <p:cNvSpPr/>
                <p:nvPr/>
              </p:nvSpPr>
              <p:spPr>
                <a:xfrm>
                  <a:off x="1032328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5" name="Google Shape;1515;p13"/>
                <p:cNvSpPr/>
                <p:nvPr/>
              </p:nvSpPr>
              <p:spPr>
                <a:xfrm>
                  <a:off x="1400452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6" name="Google Shape;1516;p13"/>
                <p:cNvSpPr/>
                <p:nvPr/>
              </p:nvSpPr>
              <p:spPr>
                <a:xfrm>
                  <a:off x="1216388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7" name="Google Shape;1517;p13"/>
                <p:cNvSpPr/>
                <p:nvPr/>
              </p:nvSpPr>
              <p:spPr>
                <a:xfrm>
                  <a:off x="1584513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8" name="Google Shape;1518;p13"/>
                <p:cNvSpPr/>
                <p:nvPr/>
              </p:nvSpPr>
              <p:spPr>
                <a:xfrm>
                  <a:off x="1093681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13"/>
                <p:cNvSpPr/>
                <p:nvPr/>
              </p:nvSpPr>
              <p:spPr>
                <a:xfrm>
                  <a:off x="146180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13"/>
                <p:cNvSpPr/>
                <p:nvPr/>
              </p:nvSpPr>
              <p:spPr>
                <a:xfrm>
                  <a:off x="127774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7"/>
                        <a:pt x="4663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21" name="Google Shape;1521;p13"/>
              <p:cNvGrpSpPr/>
              <p:nvPr/>
            </p:nvGrpSpPr>
            <p:grpSpPr>
              <a:xfrm>
                <a:off x="970975" y="1326837"/>
                <a:ext cx="619553" cy="6011"/>
                <a:chOff x="970975" y="1326837"/>
                <a:chExt cx="619553" cy="6011"/>
              </a:xfrm>
            </p:grpSpPr>
            <p:sp>
              <p:nvSpPr>
                <p:cNvPr id="1522" name="Google Shape;1522;p13"/>
                <p:cNvSpPr/>
                <p:nvPr/>
              </p:nvSpPr>
              <p:spPr>
                <a:xfrm>
                  <a:off x="970975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13"/>
                <p:cNvSpPr/>
                <p:nvPr/>
              </p:nvSpPr>
              <p:spPr>
                <a:xfrm>
                  <a:off x="1339099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4" name="Google Shape;1524;p13"/>
                <p:cNvSpPr/>
                <p:nvPr/>
              </p:nvSpPr>
              <p:spPr>
                <a:xfrm>
                  <a:off x="1155035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13"/>
                <p:cNvSpPr/>
                <p:nvPr/>
              </p:nvSpPr>
              <p:spPr>
                <a:xfrm>
                  <a:off x="1523159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13"/>
                <p:cNvSpPr/>
                <p:nvPr/>
              </p:nvSpPr>
              <p:spPr>
                <a:xfrm>
                  <a:off x="1032328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13"/>
                <p:cNvSpPr/>
                <p:nvPr/>
              </p:nvSpPr>
              <p:spPr>
                <a:xfrm>
                  <a:off x="1400452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13"/>
                <p:cNvSpPr/>
                <p:nvPr/>
              </p:nvSpPr>
              <p:spPr>
                <a:xfrm>
                  <a:off x="1216388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13"/>
                <p:cNvSpPr/>
                <p:nvPr/>
              </p:nvSpPr>
              <p:spPr>
                <a:xfrm>
                  <a:off x="1584513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13"/>
                <p:cNvSpPr/>
                <p:nvPr/>
              </p:nvSpPr>
              <p:spPr>
                <a:xfrm>
                  <a:off x="1093681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13"/>
                <p:cNvSpPr/>
                <p:nvPr/>
              </p:nvSpPr>
              <p:spPr>
                <a:xfrm>
                  <a:off x="146180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13"/>
                <p:cNvSpPr/>
                <p:nvPr/>
              </p:nvSpPr>
              <p:spPr>
                <a:xfrm>
                  <a:off x="127774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3" name="Google Shape;1533;p13"/>
              <p:cNvGrpSpPr/>
              <p:nvPr/>
            </p:nvGrpSpPr>
            <p:grpSpPr>
              <a:xfrm>
                <a:off x="970975" y="1151035"/>
                <a:ext cx="619553" cy="6011"/>
                <a:chOff x="970975" y="1151035"/>
                <a:chExt cx="619553" cy="6011"/>
              </a:xfrm>
            </p:grpSpPr>
            <p:sp>
              <p:nvSpPr>
                <p:cNvPr id="1534" name="Google Shape;1534;p13"/>
                <p:cNvSpPr/>
                <p:nvPr/>
              </p:nvSpPr>
              <p:spPr>
                <a:xfrm>
                  <a:off x="970975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5" name="Google Shape;1535;p13"/>
                <p:cNvSpPr/>
                <p:nvPr/>
              </p:nvSpPr>
              <p:spPr>
                <a:xfrm>
                  <a:off x="1339099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13"/>
                <p:cNvSpPr/>
                <p:nvPr/>
              </p:nvSpPr>
              <p:spPr>
                <a:xfrm>
                  <a:off x="1155035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13"/>
                <p:cNvSpPr/>
                <p:nvPr/>
              </p:nvSpPr>
              <p:spPr>
                <a:xfrm>
                  <a:off x="1523159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13"/>
                <p:cNvSpPr/>
                <p:nvPr/>
              </p:nvSpPr>
              <p:spPr>
                <a:xfrm>
                  <a:off x="1032328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13"/>
                <p:cNvSpPr/>
                <p:nvPr/>
              </p:nvSpPr>
              <p:spPr>
                <a:xfrm>
                  <a:off x="1400452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0" name="Google Shape;1540;p13"/>
                <p:cNvSpPr/>
                <p:nvPr/>
              </p:nvSpPr>
              <p:spPr>
                <a:xfrm>
                  <a:off x="1216388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1" name="Google Shape;1541;p13"/>
                <p:cNvSpPr/>
                <p:nvPr/>
              </p:nvSpPr>
              <p:spPr>
                <a:xfrm>
                  <a:off x="1584513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2" name="Google Shape;1542;p13"/>
                <p:cNvSpPr/>
                <p:nvPr/>
              </p:nvSpPr>
              <p:spPr>
                <a:xfrm>
                  <a:off x="1093681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3" name="Google Shape;1543;p13"/>
                <p:cNvSpPr/>
                <p:nvPr/>
              </p:nvSpPr>
              <p:spPr>
                <a:xfrm>
                  <a:off x="146180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4" name="Google Shape;1544;p13"/>
                <p:cNvSpPr/>
                <p:nvPr/>
              </p:nvSpPr>
              <p:spPr>
                <a:xfrm>
                  <a:off x="127774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45" name="Google Shape;1545;p13"/>
              <p:cNvGrpSpPr/>
              <p:nvPr/>
            </p:nvGrpSpPr>
            <p:grpSpPr>
              <a:xfrm>
                <a:off x="970975" y="1502639"/>
                <a:ext cx="619553" cy="6011"/>
                <a:chOff x="970975" y="1502639"/>
                <a:chExt cx="619553" cy="6011"/>
              </a:xfrm>
            </p:grpSpPr>
            <p:sp>
              <p:nvSpPr>
                <p:cNvPr id="1546" name="Google Shape;1546;p13"/>
                <p:cNvSpPr/>
                <p:nvPr/>
              </p:nvSpPr>
              <p:spPr>
                <a:xfrm>
                  <a:off x="970975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7" name="Google Shape;1547;p13"/>
                <p:cNvSpPr/>
                <p:nvPr/>
              </p:nvSpPr>
              <p:spPr>
                <a:xfrm>
                  <a:off x="1339099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8" name="Google Shape;1548;p13"/>
                <p:cNvSpPr/>
                <p:nvPr/>
              </p:nvSpPr>
              <p:spPr>
                <a:xfrm>
                  <a:off x="1155035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13"/>
                <p:cNvSpPr/>
                <p:nvPr/>
              </p:nvSpPr>
              <p:spPr>
                <a:xfrm>
                  <a:off x="1523159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0" name="Google Shape;1550;p13"/>
                <p:cNvSpPr/>
                <p:nvPr/>
              </p:nvSpPr>
              <p:spPr>
                <a:xfrm>
                  <a:off x="1032328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1" name="Google Shape;1551;p13"/>
                <p:cNvSpPr/>
                <p:nvPr/>
              </p:nvSpPr>
              <p:spPr>
                <a:xfrm>
                  <a:off x="1400452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2" name="Google Shape;1552;p13"/>
                <p:cNvSpPr/>
                <p:nvPr/>
              </p:nvSpPr>
              <p:spPr>
                <a:xfrm>
                  <a:off x="1216388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3" name="Google Shape;1553;p13"/>
                <p:cNvSpPr/>
                <p:nvPr/>
              </p:nvSpPr>
              <p:spPr>
                <a:xfrm>
                  <a:off x="1584513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4" name="Google Shape;1554;p13"/>
                <p:cNvSpPr/>
                <p:nvPr/>
              </p:nvSpPr>
              <p:spPr>
                <a:xfrm>
                  <a:off x="1093681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5" name="Google Shape;1555;p13"/>
                <p:cNvSpPr/>
                <p:nvPr/>
              </p:nvSpPr>
              <p:spPr>
                <a:xfrm>
                  <a:off x="146180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6" name="Google Shape;1556;p13"/>
                <p:cNvSpPr/>
                <p:nvPr/>
              </p:nvSpPr>
              <p:spPr>
                <a:xfrm>
                  <a:off x="127774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57" name="Google Shape;1557;p13"/>
              <p:cNvGrpSpPr/>
              <p:nvPr/>
            </p:nvGrpSpPr>
            <p:grpSpPr>
              <a:xfrm>
                <a:off x="970975" y="1063134"/>
                <a:ext cx="619553" cy="6011"/>
                <a:chOff x="970975" y="1063134"/>
                <a:chExt cx="619553" cy="6011"/>
              </a:xfrm>
            </p:grpSpPr>
            <p:sp>
              <p:nvSpPr>
                <p:cNvPr id="1558" name="Google Shape;1558;p13"/>
                <p:cNvSpPr/>
                <p:nvPr/>
              </p:nvSpPr>
              <p:spPr>
                <a:xfrm>
                  <a:off x="970975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9" name="Google Shape;1559;p13"/>
                <p:cNvSpPr/>
                <p:nvPr/>
              </p:nvSpPr>
              <p:spPr>
                <a:xfrm>
                  <a:off x="1339099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0" name="Google Shape;1560;p13"/>
                <p:cNvSpPr/>
                <p:nvPr/>
              </p:nvSpPr>
              <p:spPr>
                <a:xfrm>
                  <a:off x="1155035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1" name="Google Shape;1561;p13"/>
                <p:cNvSpPr/>
                <p:nvPr/>
              </p:nvSpPr>
              <p:spPr>
                <a:xfrm>
                  <a:off x="1523159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2" name="Google Shape;1562;p13"/>
                <p:cNvSpPr/>
                <p:nvPr/>
              </p:nvSpPr>
              <p:spPr>
                <a:xfrm>
                  <a:off x="1032328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3" name="Google Shape;1563;p13"/>
                <p:cNvSpPr/>
                <p:nvPr/>
              </p:nvSpPr>
              <p:spPr>
                <a:xfrm>
                  <a:off x="1400452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4" name="Google Shape;1564;p13"/>
                <p:cNvSpPr/>
                <p:nvPr/>
              </p:nvSpPr>
              <p:spPr>
                <a:xfrm>
                  <a:off x="1216388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5" name="Google Shape;1565;p13"/>
                <p:cNvSpPr/>
                <p:nvPr/>
              </p:nvSpPr>
              <p:spPr>
                <a:xfrm>
                  <a:off x="1584513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6" name="Google Shape;1566;p13"/>
                <p:cNvSpPr/>
                <p:nvPr/>
              </p:nvSpPr>
              <p:spPr>
                <a:xfrm>
                  <a:off x="1093681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7" name="Google Shape;1567;p13"/>
                <p:cNvSpPr/>
                <p:nvPr/>
              </p:nvSpPr>
              <p:spPr>
                <a:xfrm>
                  <a:off x="146180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8" name="Google Shape;1568;p13"/>
                <p:cNvSpPr/>
                <p:nvPr/>
              </p:nvSpPr>
              <p:spPr>
                <a:xfrm>
                  <a:off x="127774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69" name="Google Shape;1569;p13"/>
              <p:cNvGrpSpPr/>
              <p:nvPr/>
            </p:nvGrpSpPr>
            <p:grpSpPr>
              <a:xfrm>
                <a:off x="970975" y="1414738"/>
                <a:ext cx="619553" cy="6011"/>
                <a:chOff x="970975" y="1414738"/>
                <a:chExt cx="619553" cy="6011"/>
              </a:xfrm>
            </p:grpSpPr>
            <p:sp>
              <p:nvSpPr>
                <p:cNvPr id="1570" name="Google Shape;1570;p13"/>
                <p:cNvSpPr/>
                <p:nvPr/>
              </p:nvSpPr>
              <p:spPr>
                <a:xfrm>
                  <a:off x="970975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1" name="Google Shape;1571;p13"/>
                <p:cNvSpPr/>
                <p:nvPr/>
              </p:nvSpPr>
              <p:spPr>
                <a:xfrm>
                  <a:off x="1339099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13"/>
                <p:cNvSpPr/>
                <p:nvPr/>
              </p:nvSpPr>
              <p:spPr>
                <a:xfrm>
                  <a:off x="1155035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3" name="Google Shape;1573;p13"/>
                <p:cNvSpPr/>
                <p:nvPr/>
              </p:nvSpPr>
              <p:spPr>
                <a:xfrm>
                  <a:off x="1523159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4" name="Google Shape;1574;p13"/>
                <p:cNvSpPr/>
                <p:nvPr/>
              </p:nvSpPr>
              <p:spPr>
                <a:xfrm>
                  <a:off x="1032328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5" name="Google Shape;1575;p13"/>
                <p:cNvSpPr/>
                <p:nvPr/>
              </p:nvSpPr>
              <p:spPr>
                <a:xfrm>
                  <a:off x="1400452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6" name="Google Shape;1576;p13"/>
                <p:cNvSpPr/>
                <p:nvPr/>
              </p:nvSpPr>
              <p:spPr>
                <a:xfrm>
                  <a:off x="1216388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7" name="Google Shape;1577;p13"/>
                <p:cNvSpPr/>
                <p:nvPr/>
              </p:nvSpPr>
              <p:spPr>
                <a:xfrm>
                  <a:off x="1584513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8" name="Google Shape;1578;p13"/>
                <p:cNvSpPr/>
                <p:nvPr/>
              </p:nvSpPr>
              <p:spPr>
                <a:xfrm>
                  <a:off x="1093681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13"/>
                <p:cNvSpPr/>
                <p:nvPr/>
              </p:nvSpPr>
              <p:spPr>
                <a:xfrm>
                  <a:off x="146180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0" name="Google Shape;1580;p13"/>
                <p:cNvSpPr/>
                <p:nvPr/>
              </p:nvSpPr>
              <p:spPr>
                <a:xfrm>
                  <a:off x="127774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81" name="Google Shape;1581;p13"/>
              <p:cNvGrpSpPr/>
              <p:nvPr/>
            </p:nvGrpSpPr>
            <p:grpSpPr>
              <a:xfrm>
                <a:off x="970975" y="1238936"/>
                <a:ext cx="619553" cy="6011"/>
                <a:chOff x="970975" y="1238936"/>
                <a:chExt cx="619553" cy="6011"/>
              </a:xfrm>
            </p:grpSpPr>
            <p:sp>
              <p:nvSpPr>
                <p:cNvPr id="1582" name="Google Shape;1582;p13"/>
                <p:cNvSpPr/>
                <p:nvPr/>
              </p:nvSpPr>
              <p:spPr>
                <a:xfrm>
                  <a:off x="970975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3" name="Google Shape;1583;p13"/>
                <p:cNvSpPr/>
                <p:nvPr/>
              </p:nvSpPr>
              <p:spPr>
                <a:xfrm>
                  <a:off x="1339099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13"/>
                <p:cNvSpPr/>
                <p:nvPr/>
              </p:nvSpPr>
              <p:spPr>
                <a:xfrm>
                  <a:off x="1155035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5" name="Google Shape;1585;p13"/>
                <p:cNvSpPr/>
                <p:nvPr/>
              </p:nvSpPr>
              <p:spPr>
                <a:xfrm>
                  <a:off x="1523159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6" name="Google Shape;1586;p13"/>
                <p:cNvSpPr/>
                <p:nvPr/>
              </p:nvSpPr>
              <p:spPr>
                <a:xfrm>
                  <a:off x="1032328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7" name="Google Shape;1587;p13"/>
                <p:cNvSpPr/>
                <p:nvPr/>
              </p:nvSpPr>
              <p:spPr>
                <a:xfrm>
                  <a:off x="1400452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8" name="Google Shape;1588;p13"/>
                <p:cNvSpPr/>
                <p:nvPr/>
              </p:nvSpPr>
              <p:spPr>
                <a:xfrm>
                  <a:off x="1216388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13"/>
                <p:cNvSpPr/>
                <p:nvPr/>
              </p:nvSpPr>
              <p:spPr>
                <a:xfrm>
                  <a:off x="1584513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13"/>
                <p:cNvSpPr/>
                <p:nvPr/>
              </p:nvSpPr>
              <p:spPr>
                <a:xfrm>
                  <a:off x="1093681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1" name="Google Shape;1591;p13"/>
                <p:cNvSpPr/>
                <p:nvPr/>
              </p:nvSpPr>
              <p:spPr>
                <a:xfrm>
                  <a:off x="146180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2" name="Google Shape;1592;p13"/>
                <p:cNvSpPr/>
                <p:nvPr/>
              </p:nvSpPr>
              <p:spPr>
                <a:xfrm>
                  <a:off x="127774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93" name="Google Shape;1593;p13"/>
              <p:cNvGrpSpPr/>
              <p:nvPr/>
            </p:nvGrpSpPr>
            <p:grpSpPr>
              <a:xfrm>
                <a:off x="970975" y="1590540"/>
                <a:ext cx="619553" cy="6011"/>
                <a:chOff x="970975" y="1590540"/>
                <a:chExt cx="619553" cy="6011"/>
              </a:xfrm>
            </p:grpSpPr>
            <p:sp>
              <p:nvSpPr>
                <p:cNvPr id="1594" name="Google Shape;1594;p13"/>
                <p:cNvSpPr/>
                <p:nvPr/>
              </p:nvSpPr>
              <p:spPr>
                <a:xfrm>
                  <a:off x="970975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13"/>
                <p:cNvSpPr/>
                <p:nvPr/>
              </p:nvSpPr>
              <p:spPr>
                <a:xfrm>
                  <a:off x="1339099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13"/>
                <p:cNvSpPr/>
                <p:nvPr/>
              </p:nvSpPr>
              <p:spPr>
                <a:xfrm>
                  <a:off x="1155035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13"/>
                <p:cNvSpPr/>
                <p:nvPr/>
              </p:nvSpPr>
              <p:spPr>
                <a:xfrm>
                  <a:off x="1523159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13"/>
                <p:cNvSpPr/>
                <p:nvPr/>
              </p:nvSpPr>
              <p:spPr>
                <a:xfrm>
                  <a:off x="1032328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13"/>
                <p:cNvSpPr/>
                <p:nvPr/>
              </p:nvSpPr>
              <p:spPr>
                <a:xfrm>
                  <a:off x="1400452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13"/>
                <p:cNvSpPr/>
                <p:nvPr/>
              </p:nvSpPr>
              <p:spPr>
                <a:xfrm>
                  <a:off x="1216388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13"/>
                <p:cNvSpPr/>
                <p:nvPr/>
              </p:nvSpPr>
              <p:spPr>
                <a:xfrm>
                  <a:off x="1584513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13"/>
                <p:cNvSpPr/>
                <p:nvPr/>
              </p:nvSpPr>
              <p:spPr>
                <a:xfrm>
                  <a:off x="1093681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13"/>
                <p:cNvSpPr/>
                <p:nvPr/>
              </p:nvSpPr>
              <p:spPr>
                <a:xfrm>
                  <a:off x="146180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13"/>
                <p:cNvSpPr/>
                <p:nvPr/>
              </p:nvSpPr>
              <p:spPr>
                <a:xfrm>
                  <a:off x="127774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05" name="Google Shape;1605;p13"/>
              <p:cNvGrpSpPr/>
              <p:nvPr/>
            </p:nvGrpSpPr>
            <p:grpSpPr>
              <a:xfrm>
                <a:off x="970975" y="1019184"/>
                <a:ext cx="619553" cy="6011"/>
                <a:chOff x="970975" y="1019184"/>
                <a:chExt cx="619553" cy="6011"/>
              </a:xfrm>
            </p:grpSpPr>
            <p:sp>
              <p:nvSpPr>
                <p:cNvPr id="1606" name="Google Shape;1606;p13"/>
                <p:cNvSpPr/>
                <p:nvPr/>
              </p:nvSpPr>
              <p:spPr>
                <a:xfrm>
                  <a:off x="970975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7" name="Google Shape;1607;p13"/>
                <p:cNvSpPr/>
                <p:nvPr/>
              </p:nvSpPr>
              <p:spPr>
                <a:xfrm>
                  <a:off x="1339099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13"/>
                <p:cNvSpPr/>
                <p:nvPr/>
              </p:nvSpPr>
              <p:spPr>
                <a:xfrm>
                  <a:off x="1155035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9" name="Google Shape;1609;p13"/>
                <p:cNvSpPr/>
                <p:nvPr/>
              </p:nvSpPr>
              <p:spPr>
                <a:xfrm>
                  <a:off x="1523159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0" name="Google Shape;1610;p13"/>
                <p:cNvSpPr/>
                <p:nvPr/>
              </p:nvSpPr>
              <p:spPr>
                <a:xfrm>
                  <a:off x="1032328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1" name="Google Shape;1611;p13"/>
                <p:cNvSpPr/>
                <p:nvPr/>
              </p:nvSpPr>
              <p:spPr>
                <a:xfrm>
                  <a:off x="1400452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13"/>
                <p:cNvSpPr/>
                <p:nvPr/>
              </p:nvSpPr>
              <p:spPr>
                <a:xfrm>
                  <a:off x="1216388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13"/>
                <p:cNvSpPr/>
                <p:nvPr/>
              </p:nvSpPr>
              <p:spPr>
                <a:xfrm>
                  <a:off x="1584513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13"/>
                <p:cNvSpPr/>
                <p:nvPr/>
              </p:nvSpPr>
              <p:spPr>
                <a:xfrm>
                  <a:off x="1093681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5" name="Google Shape;1615;p13"/>
                <p:cNvSpPr/>
                <p:nvPr/>
              </p:nvSpPr>
              <p:spPr>
                <a:xfrm>
                  <a:off x="146180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6" name="Google Shape;1616;p13"/>
                <p:cNvSpPr/>
                <p:nvPr/>
              </p:nvSpPr>
              <p:spPr>
                <a:xfrm>
                  <a:off x="127774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17" name="Google Shape;1617;p13"/>
              <p:cNvGrpSpPr/>
              <p:nvPr/>
            </p:nvGrpSpPr>
            <p:grpSpPr>
              <a:xfrm>
                <a:off x="970975" y="1370788"/>
                <a:ext cx="619553" cy="6011"/>
                <a:chOff x="970975" y="1370788"/>
                <a:chExt cx="619553" cy="6011"/>
              </a:xfrm>
            </p:grpSpPr>
            <p:sp>
              <p:nvSpPr>
                <p:cNvPr id="1618" name="Google Shape;1618;p13"/>
                <p:cNvSpPr/>
                <p:nvPr/>
              </p:nvSpPr>
              <p:spPr>
                <a:xfrm>
                  <a:off x="970975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13"/>
                <p:cNvSpPr/>
                <p:nvPr/>
              </p:nvSpPr>
              <p:spPr>
                <a:xfrm>
                  <a:off x="1339099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13"/>
                <p:cNvSpPr/>
                <p:nvPr/>
              </p:nvSpPr>
              <p:spPr>
                <a:xfrm>
                  <a:off x="1155035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13"/>
                <p:cNvSpPr/>
                <p:nvPr/>
              </p:nvSpPr>
              <p:spPr>
                <a:xfrm>
                  <a:off x="1523159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13"/>
                <p:cNvSpPr/>
                <p:nvPr/>
              </p:nvSpPr>
              <p:spPr>
                <a:xfrm>
                  <a:off x="1032328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13"/>
                <p:cNvSpPr/>
                <p:nvPr/>
              </p:nvSpPr>
              <p:spPr>
                <a:xfrm>
                  <a:off x="1400452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13"/>
                <p:cNvSpPr/>
                <p:nvPr/>
              </p:nvSpPr>
              <p:spPr>
                <a:xfrm>
                  <a:off x="1216388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13"/>
                <p:cNvSpPr/>
                <p:nvPr/>
              </p:nvSpPr>
              <p:spPr>
                <a:xfrm>
                  <a:off x="1584513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13"/>
                <p:cNvSpPr/>
                <p:nvPr/>
              </p:nvSpPr>
              <p:spPr>
                <a:xfrm>
                  <a:off x="1093681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13"/>
                <p:cNvSpPr/>
                <p:nvPr/>
              </p:nvSpPr>
              <p:spPr>
                <a:xfrm>
                  <a:off x="146180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13"/>
                <p:cNvSpPr/>
                <p:nvPr/>
              </p:nvSpPr>
              <p:spPr>
                <a:xfrm>
                  <a:off x="127774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29" name="Google Shape;1629;p13"/>
              <p:cNvGrpSpPr/>
              <p:nvPr/>
            </p:nvGrpSpPr>
            <p:grpSpPr>
              <a:xfrm>
                <a:off x="970975" y="1194986"/>
                <a:ext cx="619553" cy="6011"/>
                <a:chOff x="970975" y="1194986"/>
                <a:chExt cx="619553" cy="6011"/>
              </a:xfrm>
            </p:grpSpPr>
            <p:sp>
              <p:nvSpPr>
                <p:cNvPr id="1630" name="Google Shape;1630;p13"/>
                <p:cNvSpPr/>
                <p:nvPr/>
              </p:nvSpPr>
              <p:spPr>
                <a:xfrm>
                  <a:off x="970975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13"/>
                <p:cNvSpPr/>
                <p:nvPr/>
              </p:nvSpPr>
              <p:spPr>
                <a:xfrm>
                  <a:off x="1339099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13"/>
                <p:cNvSpPr/>
                <p:nvPr/>
              </p:nvSpPr>
              <p:spPr>
                <a:xfrm>
                  <a:off x="1155035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13"/>
                <p:cNvSpPr/>
                <p:nvPr/>
              </p:nvSpPr>
              <p:spPr>
                <a:xfrm>
                  <a:off x="1523159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4" name="Google Shape;1634;p13"/>
                <p:cNvSpPr/>
                <p:nvPr/>
              </p:nvSpPr>
              <p:spPr>
                <a:xfrm>
                  <a:off x="1032328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5" name="Google Shape;1635;p13"/>
                <p:cNvSpPr/>
                <p:nvPr/>
              </p:nvSpPr>
              <p:spPr>
                <a:xfrm>
                  <a:off x="1400452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6" name="Google Shape;1636;p13"/>
                <p:cNvSpPr/>
                <p:nvPr/>
              </p:nvSpPr>
              <p:spPr>
                <a:xfrm>
                  <a:off x="1216388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13"/>
                <p:cNvSpPr/>
                <p:nvPr/>
              </p:nvSpPr>
              <p:spPr>
                <a:xfrm>
                  <a:off x="1584513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13"/>
                <p:cNvSpPr/>
                <p:nvPr/>
              </p:nvSpPr>
              <p:spPr>
                <a:xfrm>
                  <a:off x="1093681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13"/>
                <p:cNvSpPr/>
                <p:nvPr/>
              </p:nvSpPr>
              <p:spPr>
                <a:xfrm>
                  <a:off x="146180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0" name="Google Shape;1640;p13"/>
                <p:cNvSpPr/>
                <p:nvPr/>
              </p:nvSpPr>
              <p:spPr>
                <a:xfrm>
                  <a:off x="127774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1" name="Google Shape;1641;p13"/>
              <p:cNvGrpSpPr/>
              <p:nvPr/>
            </p:nvGrpSpPr>
            <p:grpSpPr>
              <a:xfrm>
                <a:off x="970975" y="1546590"/>
                <a:ext cx="619553" cy="6011"/>
                <a:chOff x="970975" y="1546590"/>
                <a:chExt cx="619553" cy="6011"/>
              </a:xfrm>
            </p:grpSpPr>
            <p:sp>
              <p:nvSpPr>
                <p:cNvPr id="1642" name="Google Shape;1642;p13"/>
                <p:cNvSpPr/>
                <p:nvPr/>
              </p:nvSpPr>
              <p:spPr>
                <a:xfrm>
                  <a:off x="970975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13"/>
                <p:cNvSpPr/>
                <p:nvPr/>
              </p:nvSpPr>
              <p:spPr>
                <a:xfrm>
                  <a:off x="1339099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13"/>
                <p:cNvSpPr/>
                <p:nvPr/>
              </p:nvSpPr>
              <p:spPr>
                <a:xfrm>
                  <a:off x="1155035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13"/>
                <p:cNvSpPr/>
                <p:nvPr/>
              </p:nvSpPr>
              <p:spPr>
                <a:xfrm>
                  <a:off x="1523159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13"/>
                <p:cNvSpPr/>
                <p:nvPr/>
              </p:nvSpPr>
              <p:spPr>
                <a:xfrm>
                  <a:off x="1032328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13"/>
                <p:cNvSpPr/>
                <p:nvPr/>
              </p:nvSpPr>
              <p:spPr>
                <a:xfrm>
                  <a:off x="1400452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13"/>
                <p:cNvSpPr/>
                <p:nvPr/>
              </p:nvSpPr>
              <p:spPr>
                <a:xfrm>
                  <a:off x="1216388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13"/>
                <p:cNvSpPr/>
                <p:nvPr/>
              </p:nvSpPr>
              <p:spPr>
                <a:xfrm>
                  <a:off x="1584513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13"/>
                <p:cNvSpPr/>
                <p:nvPr/>
              </p:nvSpPr>
              <p:spPr>
                <a:xfrm>
                  <a:off x="1093681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13"/>
                <p:cNvSpPr/>
                <p:nvPr/>
              </p:nvSpPr>
              <p:spPr>
                <a:xfrm>
                  <a:off x="146180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13"/>
                <p:cNvSpPr/>
                <p:nvPr/>
              </p:nvSpPr>
              <p:spPr>
                <a:xfrm>
                  <a:off x="127774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3" name="Google Shape;1653;p13"/>
              <p:cNvGrpSpPr/>
              <p:nvPr/>
            </p:nvGrpSpPr>
            <p:grpSpPr>
              <a:xfrm>
                <a:off x="970975" y="1107085"/>
                <a:ext cx="619553" cy="6011"/>
                <a:chOff x="970975" y="1107085"/>
                <a:chExt cx="619553" cy="6011"/>
              </a:xfrm>
            </p:grpSpPr>
            <p:sp>
              <p:nvSpPr>
                <p:cNvPr id="1654" name="Google Shape;1654;p13"/>
                <p:cNvSpPr/>
                <p:nvPr/>
              </p:nvSpPr>
              <p:spPr>
                <a:xfrm>
                  <a:off x="970975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5" name="Google Shape;1655;p13"/>
                <p:cNvSpPr/>
                <p:nvPr/>
              </p:nvSpPr>
              <p:spPr>
                <a:xfrm>
                  <a:off x="1339099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6" name="Google Shape;1656;p13"/>
                <p:cNvSpPr/>
                <p:nvPr/>
              </p:nvSpPr>
              <p:spPr>
                <a:xfrm>
                  <a:off x="1155035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13"/>
                <p:cNvSpPr/>
                <p:nvPr/>
              </p:nvSpPr>
              <p:spPr>
                <a:xfrm>
                  <a:off x="1523159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13"/>
                <p:cNvSpPr/>
                <p:nvPr/>
              </p:nvSpPr>
              <p:spPr>
                <a:xfrm>
                  <a:off x="1032328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13"/>
                <p:cNvSpPr/>
                <p:nvPr/>
              </p:nvSpPr>
              <p:spPr>
                <a:xfrm>
                  <a:off x="1400452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0" name="Google Shape;1660;p13"/>
                <p:cNvSpPr/>
                <p:nvPr/>
              </p:nvSpPr>
              <p:spPr>
                <a:xfrm>
                  <a:off x="1216388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1" name="Google Shape;1661;p13"/>
                <p:cNvSpPr/>
                <p:nvPr/>
              </p:nvSpPr>
              <p:spPr>
                <a:xfrm>
                  <a:off x="1584513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2" name="Google Shape;1662;p13"/>
                <p:cNvSpPr/>
                <p:nvPr/>
              </p:nvSpPr>
              <p:spPr>
                <a:xfrm>
                  <a:off x="1093681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3" name="Google Shape;1663;p13"/>
                <p:cNvSpPr/>
                <p:nvPr/>
              </p:nvSpPr>
              <p:spPr>
                <a:xfrm>
                  <a:off x="146180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13"/>
                <p:cNvSpPr/>
                <p:nvPr/>
              </p:nvSpPr>
              <p:spPr>
                <a:xfrm>
                  <a:off x="127774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5" name="Google Shape;1665;p13"/>
              <p:cNvGrpSpPr/>
              <p:nvPr/>
            </p:nvGrpSpPr>
            <p:grpSpPr>
              <a:xfrm>
                <a:off x="970975" y="1458689"/>
                <a:ext cx="619553" cy="6011"/>
                <a:chOff x="970975" y="1458689"/>
                <a:chExt cx="619553" cy="6011"/>
              </a:xfrm>
            </p:grpSpPr>
            <p:sp>
              <p:nvSpPr>
                <p:cNvPr id="1666" name="Google Shape;1666;p13"/>
                <p:cNvSpPr/>
                <p:nvPr/>
              </p:nvSpPr>
              <p:spPr>
                <a:xfrm>
                  <a:off x="970975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13"/>
                <p:cNvSpPr/>
                <p:nvPr/>
              </p:nvSpPr>
              <p:spPr>
                <a:xfrm>
                  <a:off x="1339099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13"/>
                <p:cNvSpPr/>
                <p:nvPr/>
              </p:nvSpPr>
              <p:spPr>
                <a:xfrm>
                  <a:off x="1155035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13"/>
                <p:cNvSpPr/>
                <p:nvPr/>
              </p:nvSpPr>
              <p:spPr>
                <a:xfrm>
                  <a:off x="1523159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Google Shape;1670;p13"/>
                <p:cNvSpPr/>
                <p:nvPr/>
              </p:nvSpPr>
              <p:spPr>
                <a:xfrm>
                  <a:off x="1032328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1" name="Google Shape;1671;p13"/>
                <p:cNvSpPr/>
                <p:nvPr/>
              </p:nvSpPr>
              <p:spPr>
                <a:xfrm>
                  <a:off x="1400452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2" name="Google Shape;1672;p13"/>
                <p:cNvSpPr/>
                <p:nvPr/>
              </p:nvSpPr>
              <p:spPr>
                <a:xfrm>
                  <a:off x="1216388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13"/>
                <p:cNvSpPr/>
                <p:nvPr/>
              </p:nvSpPr>
              <p:spPr>
                <a:xfrm>
                  <a:off x="1584513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4" name="Google Shape;1674;p13"/>
                <p:cNvSpPr/>
                <p:nvPr/>
              </p:nvSpPr>
              <p:spPr>
                <a:xfrm>
                  <a:off x="1093681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5" name="Google Shape;1675;p13"/>
                <p:cNvSpPr/>
                <p:nvPr/>
              </p:nvSpPr>
              <p:spPr>
                <a:xfrm>
                  <a:off x="146180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6" name="Google Shape;1676;p13"/>
                <p:cNvSpPr/>
                <p:nvPr/>
              </p:nvSpPr>
              <p:spPr>
                <a:xfrm>
                  <a:off x="127774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7" name="Google Shape;1677;p13"/>
              <p:cNvGrpSpPr/>
              <p:nvPr/>
            </p:nvGrpSpPr>
            <p:grpSpPr>
              <a:xfrm>
                <a:off x="970975" y="1282887"/>
                <a:ext cx="619553" cy="6011"/>
                <a:chOff x="970975" y="1282887"/>
                <a:chExt cx="619553" cy="6011"/>
              </a:xfrm>
            </p:grpSpPr>
            <p:sp>
              <p:nvSpPr>
                <p:cNvPr id="1678" name="Google Shape;1678;p13"/>
                <p:cNvSpPr/>
                <p:nvPr/>
              </p:nvSpPr>
              <p:spPr>
                <a:xfrm>
                  <a:off x="970975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9" name="Google Shape;1679;p13"/>
                <p:cNvSpPr/>
                <p:nvPr/>
              </p:nvSpPr>
              <p:spPr>
                <a:xfrm>
                  <a:off x="1339099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0" name="Google Shape;1680;p13"/>
                <p:cNvSpPr/>
                <p:nvPr/>
              </p:nvSpPr>
              <p:spPr>
                <a:xfrm>
                  <a:off x="1155035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1" name="Google Shape;1681;p13"/>
                <p:cNvSpPr/>
                <p:nvPr/>
              </p:nvSpPr>
              <p:spPr>
                <a:xfrm>
                  <a:off x="1523159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2" name="Google Shape;1682;p13"/>
                <p:cNvSpPr/>
                <p:nvPr/>
              </p:nvSpPr>
              <p:spPr>
                <a:xfrm>
                  <a:off x="1032328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13"/>
                <p:cNvSpPr/>
                <p:nvPr/>
              </p:nvSpPr>
              <p:spPr>
                <a:xfrm>
                  <a:off x="1400452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13"/>
                <p:cNvSpPr/>
                <p:nvPr/>
              </p:nvSpPr>
              <p:spPr>
                <a:xfrm>
                  <a:off x="1216388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13"/>
                <p:cNvSpPr/>
                <p:nvPr/>
              </p:nvSpPr>
              <p:spPr>
                <a:xfrm>
                  <a:off x="1584513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13"/>
                <p:cNvSpPr/>
                <p:nvPr/>
              </p:nvSpPr>
              <p:spPr>
                <a:xfrm>
                  <a:off x="1093681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13"/>
                <p:cNvSpPr/>
                <p:nvPr/>
              </p:nvSpPr>
              <p:spPr>
                <a:xfrm>
                  <a:off x="146180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13"/>
                <p:cNvSpPr/>
                <p:nvPr/>
              </p:nvSpPr>
              <p:spPr>
                <a:xfrm>
                  <a:off x="127774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689" name="Google Shape;1689;p13"/>
          <p:cNvGrpSpPr/>
          <p:nvPr/>
        </p:nvGrpSpPr>
        <p:grpSpPr>
          <a:xfrm>
            <a:off x="9132933" y="1532299"/>
            <a:ext cx="292694" cy="292703"/>
            <a:chOff x="2611906" y="2263504"/>
            <a:chExt cx="155788" cy="155784"/>
          </a:xfrm>
        </p:grpSpPr>
        <p:sp>
          <p:nvSpPr>
            <p:cNvPr id="1690" name="Google Shape;1690;p13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1" name="Google Shape;1691;p13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692" name="Google Shape;1692;p1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4" name="Google Shape;1694;p13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695" name="Google Shape;1695;p1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97" name="Google Shape;1697;p13"/>
          <p:cNvSpPr txBox="1">
            <a:spLocks noGrp="1"/>
          </p:cNvSpPr>
          <p:nvPr>
            <p:ph type="title"/>
          </p:nvPr>
        </p:nvSpPr>
        <p:spPr>
          <a:xfrm>
            <a:off x="8161613" y="1868950"/>
            <a:ext cx="2260500" cy="1804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98" name="Google Shape;1698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9" name="Google Shape;1699;p13"/>
          <p:cNvSpPr>
            <a:spLocks noGrp="1"/>
          </p:cNvSpPr>
          <p:nvPr>
            <p:ph type="pic" idx="2"/>
          </p:nvPr>
        </p:nvSpPr>
        <p:spPr>
          <a:xfrm>
            <a:off x="773100" y="1587325"/>
            <a:ext cx="3385800" cy="2448600"/>
          </a:xfrm>
          <a:prstGeom prst="rect">
            <a:avLst/>
          </a:prstGeom>
          <a:noFill/>
          <a:ln>
            <a:noFill/>
          </a:ln>
        </p:spPr>
      </p:sp>
      <p:sp>
        <p:nvSpPr>
          <p:cNvPr id="1700" name="Google Shape;1700;p13"/>
          <p:cNvSpPr>
            <a:spLocks noGrp="1"/>
          </p:cNvSpPr>
          <p:nvPr>
            <p:ph type="pic" idx="3"/>
          </p:nvPr>
        </p:nvSpPr>
        <p:spPr>
          <a:xfrm>
            <a:off x="4294825" y="1597963"/>
            <a:ext cx="3385800" cy="244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16"/>
          <p:cNvSpPr/>
          <p:nvPr/>
        </p:nvSpPr>
        <p:spPr>
          <a:xfrm>
            <a:off x="1808599" y="1343750"/>
            <a:ext cx="6835641" cy="3063631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16"/>
          <p:cNvSpPr txBox="1">
            <a:spLocks noGrp="1"/>
          </p:cNvSpPr>
          <p:nvPr>
            <p:ph type="title"/>
          </p:nvPr>
        </p:nvSpPr>
        <p:spPr>
          <a:xfrm>
            <a:off x="2339200" y="2001400"/>
            <a:ext cx="5609400" cy="179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937" name="Google Shape;1937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8" name="Google Shape;1938;p16"/>
          <p:cNvSpPr/>
          <p:nvPr/>
        </p:nvSpPr>
        <p:spPr>
          <a:xfrm>
            <a:off x="8818225" y="232601"/>
            <a:ext cx="1384555" cy="6392806"/>
          </a:xfrm>
          <a:custGeom>
            <a:avLst/>
            <a:gdLst/>
            <a:ahLst/>
            <a:cxnLst/>
            <a:rect l="l" t="t" r="r" b="b"/>
            <a:pathLst>
              <a:path w="383799" h="1795732" extrusionOk="0">
                <a:moveTo>
                  <a:pt x="0" y="0"/>
                </a:moveTo>
                <a:lnTo>
                  <a:pt x="383800" y="0"/>
                </a:lnTo>
                <a:lnTo>
                  <a:pt x="383800" y="1795733"/>
                </a:lnTo>
                <a:lnTo>
                  <a:pt x="0" y="17957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9" name="Google Shape;1939;p16"/>
          <p:cNvGrpSpPr/>
          <p:nvPr/>
        </p:nvGrpSpPr>
        <p:grpSpPr>
          <a:xfrm>
            <a:off x="8973122" y="392059"/>
            <a:ext cx="1087382" cy="5316077"/>
            <a:chOff x="439496" y="243877"/>
            <a:chExt cx="298682" cy="1460220"/>
          </a:xfrm>
        </p:grpSpPr>
        <p:sp>
          <p:nvSpPr>
            <p:cNvPr id="1940" name="Google Shape;1940;p16"/>
            <p:cNvSpPr/>
            <p:nvPr/>
          </p:nvSpPr>
          <p:spPr>
            <a:xfrm>
              <a:off x="439496" y="243877"/>
              <a:ext cx="298682" cy="195720"/>
            </a:xfrm>
            <a:custGeom>
              <a:avLst/>
              <a:gdLst/>
              <a:ahLst/>
              <a:cxnLst/>
              <a:rect l="l" t="t" r="r" b="b"/>
              <a:pathLst>
                <a:path w="298682" h="195720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0"/>
                  </a:lnTo>
                  <a:lnTo>
                    <a:pt x="0" y="195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439496" y="496777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439496" y="749676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439496" y="1002578"/>
              <a:ext cx="298682" cy="195718"/>
            </a:xfrm>
            <a:custGeom>
              <a:avLst/>
              <a:gdLst/>
              <a:ahLst/>
              <a:cxnLst/>
              <a:rect l="l" t="t" r="r" b="b"/>
              <a:pathLst>
                <a:path w="298682" h="195718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19"/>
                  </a:lnTo>
                  <a:lnTo>
                    <a:pt x="0" y="19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439496" y="1255477"/>
              <a:ext cx="298682" cy="195718"/>
            </a:xfrm>
            <a:custGeom>
              <a:avLst/>
              <a:gdLst/>
              <a:ahLst/>
              <a:cxnLst/>
              <a:rect l="l" t="t" r="r" b="b"/>
              <a:pathLst>
                <a:path w="298682" h="195718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19"/>
                  </a:lnTo>
                  <a:lnTo>
                    <a:pt x="0" y="19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6"/>
            <p:cNvSpPr/>
            <p:nvPr/>
          </p:nvSpPr>
          <p:spPr>
            <a:xfrm>
              <a:off x="439496" y="1508375"/>
              <a:ext cx="298682" cy="195722"/>
            </a:xfrm>
            <a:custGeom>
              <a:avLst/>
              <a:gdLst/>
              <a:ahLst/>
              <a:cxnLst/>
              <a:rect l="l" t="t" r="r" b="b"/>
              <a:pathLst>
                <a:path w="298682" h="195722" extrusionOk="0">
                  <a:moveTo>
                    <a:pt x="0" y="0"/>
                  </a:moveTo>
                  <a:lnTo>
                    <a:pt x="298683" y="0"/>
                  </a:lnTo>
                  <a:lnTo>
                    <a:pt x="298683" y="195723"/>
                  </a:lnTo>
                  <a:lnTo>
                    <a:pt x="0" y="195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6" name="Google Shape;1946;p16"/>
          <p:cNvGrpSpPr/>
          <p:nvPr/>
        </p:nvGrpSpPr>
        <p:grpSpPr>
          <a:xfrm>
            <a:off x="9378171" y="264595"/>
            <a:ext cx="231454" cy="231557"/>
            <a:chOff x="2611906" y="2263504"/>
            <a:chExt cx="155788" cy="155784"/>
          </a:xfrm>
        </p:grpSpPr>
        <p:sp>
          <p:nvSpPr>
            <p:cNvPr id="1947" name="Google Shape;1947;p16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8" name="Google Shape;1948;p16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949" name="Google Shape;1949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1" name="Google Shape;1951;p16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952" name="Google Shape;1952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4" name="Google Shape;1954;p16"/>
          <p:cNvGrpSpPr/>
          <p:nvPr/>
        </p:nvGrpSpPr>
        <p:grpSpPr>
          <a:xfrm>
            <a:off x="5007823" y="1570230"/>
            <a:ext cx="231454" cy="231557"/>
            <a:chOff x="2611906" y="2263504"/>
            <a:chExt cx="155788" cy="155784"/>
          </a:xfrm>
        </p:grpSpPr>
        <p:sp>
          <p:nvSpPr>
            <p:cNvPr id="1955" name="Google Shape;1955;p16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6" name="Google Shape;1956;p16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957" name="Google Shape;1957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9" name="Google Shape;1959;p16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960" name="Google Shape;1960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2" name="Google Shape;1962;p16"/>
          <p:cNvGrpSpPr/>
          <p:nvPr/>
        </p:nvGrpSpPr>
        <p:grpSpPr>
          <a:xfrm>
            <a:off x="10375914" y="2392678"/>
            <a:ext cx="1114832" cy="1647356"/>
            <a:chOff x="1281430" y="457255"/>
            <a:chExt cx="611068" cy="902958"/>
          </a:xfrm>
        </p:grpSpPr>
        <p:sp>
          <p:nvSpPr>
            <p:cNvPr id="1963" name="Google Shape;1963;p16"/>
            <p:cNvSpPr/>
            <p:nvPr/>
          </p:nvSpPr>
          <p:spPr>
            <a:xfrm>
              <a:off x="1281430" y="458845"/>
              <a:ext cx="611068" cy="901368"/>
            </a:xfrm>
            <a:custGeom>
              <a:avLst/>
              <a:gdLst/>
              <a:ahLst/>
              <a:cxnLst/>
              <a:rect l="l" t="t" r="r" b="b"/>
              <a:pathLst>
                <a:path w="394874" h="582467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67"/>
                  </a:lnTo>
                  <a:lnTo>
                    <a:pt x="0" y="58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6"/>
            <p:cNvSpPr/>
            <p:nvPr/>
          </p:nvSpPr>
          <p:spPr>
            <a:xfrm>
              <a:off x="1281430" y="457255"/>
              <a:ext cx="611068" cy="618101"/>
            </a:xfrm>
            <a:custGeom>
              <a:avLst/>
              <a:gdLst/>
              <a:ahLst/>
              <a:cxnLst/>
              <a:rect l="l" t="t" r="r" b="b"/>
              <a:pathLst>
                <a:path w="394874" h="39941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19"/>
                  </a:lnTo>
                  <a:lnTo>
                    <a:pt x="0" y="399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5" name="Google Shape;1965;p16"/>
          <p:cNvGrpSpPr/>
          <p:nvPr/>
        </p:nvGrpSpPr>
        <p:grpSpPr>
          <a:xfrm>
            <a:off x="10375914" y="484427"/>
            <a:ext cx="1114832" cy="1644461"/>
            <a:chOff x="2109141" y="468195"/>
            <a:chExt cx="611068" cy="901371"/>
          </a:xfrm>
        </p:grpSpPr>
        <p:sp>
          <p:nvSpPr>
            <p:cNvPr id="1966" name="Google Shape;1966;p16"/>
            <p:cNvSpPr/>
            <p:nvPr/>
          </p:nvSpPr>
          <p:spPr>
            <a:xfrm>
              <a:off x="2109141" y="468195"/>
              <a:ext cx="611068" cy="901371"/>
            </a:xfrm>
            <a:custGeom>
              <a:avLst/>
              <a:gdLst/>
              <a:ahLst/>
              <a:cxnLst/>
              <a:rect l="l" t="t" r="r" b="b"/>
              <a:pathLst>
                <a:path w="394874" h="58246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70"/>
                  </a:lnTo>
                  <a:lnTo>
                    <a:pt x="0" y="582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6"/>
            <p:cNvSpPr/>
            <p:nvPr/>
          </p:nvSpPr>
          <p:spPr>
            <a:xfrm>
              <a:off x="2109141" y="468195"/>
              <a:ext cx="611068" cy="618104"/>
            </a:xfrm>
            <a:custGeom>
              <a:avLst/>
              <a:gdLst/>
              <a:ahLst/>
              <a:cxnLst/>
              <a:rect l="l" t="t" r="r" b="b"/>
              <a:pathLst>
                <a:path w="394874" h="399421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22"/>
                  </a:lnTo>
                  <a:lnTo>
                    <a:pt x="0" y="399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8" name="Google Shape;1968;p16"/>
          <p:cNvGrpSpPr/>
          <p:nvPr/>
        </p:nvGrpSpPr>
        <p:grpSpPr>
          <a:xfrm>
            <a:off x="10813807" y="2458166"/>
            <a:ext cx="231454" cy="231464"/>
            <a:chOff x="2611906" y="2263504"/>
            <a:chExt cx="155788" cy="155784"/>
          </a:xfrm>
        </p:grpSpPr>
        <p:sp>
          <p:nvSpPr>
            <p:cNvPr id="1969" name="Google Shape;1969;p16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0" name="Google Shape;1970;p16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971" name="Google Shape;1971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3" name="Google Shape;1973;p16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974" name="Google Shape;1974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6" name="Google Shape;1976;p16"/>
          <p:cNvGrpSpPr/>
          <p:nvPr/>
        </p:nvGrpSpPr>
        <p:grpSpPr>
          <a:xfrm>
            <a:off x="10375914" y="4303824"/>
            <a:ext cx="1114832" cy="1647356"/>
            <a:chOff x="1281430" y="457255"/>
            <a:chExt cx="611068" cy="902958"/>
          </a:xfrm>
        </p:grpSpPr>
        <p:sp>
          <p:nvSpPr>
            <p:cNvPr id="1977" name="Google Shape;1977;p16"/>
            <p:cNvSpPr/>
            <p:nvPr/>
          </p:nvSpPr>
          <p:spPr>
            <a:xfrm>
              <a:off x="1281430" y="458845"/>
              <a:ext cx="611068" cy="901368"/>
            </a:xfrm>
            <a:custGeom>
              <a:avLst/>
              <a:gdLst/>
              <a:ahLst/>
              <a:cxnLst/>
              <a:rect l="l" t="t" r="r" b="b"/>
              <a:pathLst>
                <a:path w="394874" h="582467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582467"/>
                  </a:lnTo>
                  <a:lnTo>
                    <a:pt x="0" y="58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1281430" y="457255"/>
              <a:ext cx="611068" cy="618101"/>
            </a:xfrm>
            <a:custGeom>
              <a:avLst/>
              <a:gdLst/>
              <a:ahLst/>
              <a:cxnLst/>
              <a:rect l="l" t="t" r="r" b="b"/>
              <a:pathLst>
                <a:path w="394874" h="399419" extrusionOk="0">
                  <a:moveTo>
                    <a:pt x="0" y="0"/>
                  </a:moveTo>
                  <a:lnTo>
                    <a:pt x="394874" y="0"/>
                  </a:lnTo>
                  <a:lnTo>
                    <a:pt x="394874" y="399419"/>
                  </a:lnTo>
                  <a:lnTo>
                    <a:pt x="0" y="399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9" name="Google Shape;1979;p16"/>
          <p:cNvGrpSpPr/>
          <p:nvPr/>
        </p:nvGrpSpPr>
        <p:grpSpPr>
          <a:xfrm>
            <a:off x="10817619" y="572441"/>
            <a:ext cx="231454" cy="231464"/>
            <a:chOff x="2611906" y="2263504"/>
            <a:chExt cx="155788" cy="155784"/>
          </a:xfrm>
        </p:grpSpPr>
        <p:sp>
          <p:nvSpPr>
            <p:cNvPr id="1980" name="Google Shape;1980;p16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1" name="Google Shape;1981;p16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982" name="Google Shape;1982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16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985" name="Google Shape;1985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7" name="Google Shape;1987;p16"/>
          <p:cNvGrpSpPr/>
          <p:nvPr/>
        </p:nvGrpSpPr>
        <p:grpSpPr>
          <a:xfrm>
            <a:off x="10813807" y="4382441"/>
            <a:ext cx="231454" cy="231464"/>
            <a:chOff x="2611906" y="2263504"/>
            <a:chExt cx="155788" cy="155784"/>
          </a:xfrm>
        </p:grpSpPr>
        <p:sp>
          <p:nvSpPr>
            <p:cNvPr id="1988" name="Google Shape;1988;p16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9" name="Google Shape;1989;p16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1990" name="Google Shape;1990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16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1993" name="Google Shape;1993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5" name="Google Shape;1995;p16"/>
          <p:cNvGrpSpPr/>
          <p:nvPr/>
        </p:nvGrpSpPr>
        <p:grpSpPr>
          <a:xfrm>
            <a:off x="701262" y="232612"/>
            <a:ext cx="1673477" cy="1673477"/>
            <a:chOff x="1315658" y="1560986"/>
            <a:chExt cx="1080220" cy="1080220"/>
          </a:xfrm>
        </p:grpSpPr>
        <p:sp>
          <p:nvSpPr>
            <p:cNvPr id="1996" name="Google Shape;1996;p16"/>
            <p:cNvSpPr/>
            <p:nvPr/>
          </p:nvSpPr>
          <p:spPr>
            <a:xfrm>
              <a:off x="1315658" y="1560986"/>
              <a:ext cx="1080220" cy="1080220"/>
            </a:xfrm>
            <a:custGeom>
              <a:avLst/>
              <a:gdLst/>
              <a:ahLst/>
              <a:cxnLst/>
              <a:rect l="l" t="t" r="r" b="b"/>
              <a:pathLst>
                <a:path w="698042" h="698042" extrusionOk="0">
                  <a:moveTo>
                    <a:pt x="0" y="0"/>
                  </a:moveTo>
                  <a:lnTo>
                    <a:pt x="698043" y="0"/>
                  </a:lnTo>
                  <a:lnTo>
                    <a:pt x="698043" y="698042"/>
                  </a:lnTo>
                  <a:lnTo>
                    <a:pt x="0" y="698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16"/>
            <p:cNvGrpSpPr/>
            <p:nvPr/>
          </p:nvGrpSpPr>
          <p:grpSpPr>
            <a:xfrm>
              <a:off x="1376316" y="1620272"/>
              <a:ext cx="958201" cy="960937"/>
              <a:chOff x="970975" y="975229"/>
              <a:chExt cx="619553" cy="621322"/>
            </a:xfrm>
          </p:grpSpPr>
          <p:grpSp>
            <p:nvGrpSpPr>
              <p:cNvPr id="1998" name="Google Shape;1998;p16"/>
              <p:cNvGrpSpPr/>
              <p:nvPr/>
            </p:nvGrpSpPr>
            <p:grpSpPr>
              <a:xfrm>
                <a:off x="970975" y="975229"/>
                <a:ext cx="619553" cy="6015"/>
                <a:chOff x="970975" y="975229"/>
                <a:chExt cx="619553" cy="6015"/>
              </a:xfrm>
            </p:grpSpPr>
            <p:sp>
              <p:nvSpPr>
                <p:cNvPr id="1999" name="Google Shape;1999;p16"/>
                <p:cNvSpPr/>
                <p:nvPr/>
              </p:nvSpPr>
              <p:spPr>
                <a:xfrm>
                  <a:off x="970975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16"/>
                <p:cNvSpPr/>
                <p:nvPr/>
              </p:nvSpPr>
              <p:spPr>
                <a:xfrm>
                  <a:off x="1339099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16"/>
                <p:cNvSpPr/>
                <p:nvPr/>
              </p:nvSpPr>
              <p:spPr>
                <a:xfrm>
                  <a:off x="1155035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16"/>
                <p:cNvSpPr/>
                <p:nvPr/>
              </p:nvSpPr>
              <p:spPr>
                <a:xfrm>
                  <a:off x="1523159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16"/>
                <p:cNvSpPr/>
                <p:nvPr/>
              </p:nvSpPr>
              <p:spPr>
                <a:xfrm>
                  <a:off x="1032328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16"/>
                <p:cNvSpPr/>
                <p:nvPr/>
              </p:nvSpPr>
              <p:spPr>
                <a:xfrm>
                  <a:off x="1400452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5" name="Google Shape;2005;p16"/>
                <p:cNvSpPr/>
                <p:nvPr/>
              </p:nvSpPr>
              <p:spPr>
                <a:xfrm>
                  <a:off x="1216388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6" name="Google Shape;2006;p16"/>
                <p:cNvSpPr/>
                <p:nvPr/>
              </p:nvSpPr>
              <p:spPr>
                <a:xfrm>
                  <a:off x="1584513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7" name="Google Shape;2007;p16"/>
                <p:cNvSpPr/>
                <p:nvPr/>
              </p:nvSpPr>
              <p:spPr>
                <a:xfrm>
                  <a:off x="1093681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8" name="Google Shape;2008;p16"/>
                <p:cNvSpPr/>
                <p:nvPr/>
              </p:nvSpPr>
              <p:spPr>
                <a:xfrm>
                  <a:off x="146180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16"/>
                <p:cNvSpPr/>
                <p:nvPr/>
              </p:nvSpPr>
              <p:spPr>
                <a:xfrm>
                  <a:off x="127774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7"/>
                        <a:pt x="4663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0" name="Google Shape;2010;p16"/>
              <p:cNvGrpSpPr/>
              <p:nvPr/>
            </p:nvGrpSpPr>
            <p:grpSpPr>
              <a:xfrm>
                <a:off x="970975" y="1326837"/>
                <a:ext cx="619553" cy="6011"/>
                <a:chOff x="970975" y="1326837"/>
                <a:chExt cx="619553" cy="6011"/>
              </a:xfrm>
            </p:grpSpPr>
            <p:sp>
              <p:nvSpPr>
                <p:cNvPr id="2011" name="Google Shape;2011;p16"/>
                <p:cNvSpPr/>
                <p:nvPr/>
              </p:nvSpPr>
              <p:spPr>
                <a:xfrm>
                  <a:off x="970975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2" name="Google Shape;2012;p16"/>
                <p:cNvSpPr/>
                <p:nvPr/>
              </p:nvSpPr>
              <p:spPr>
                <a:xfrm>
                  <a:off x="1339099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3" name="Google Shape;2013;p16"/>
                <p:cNvSpPr/>
                <p:nvPr/>
              </p:nvSpPr>
              <p:spPr>
                <a:xfrm>
                  <a:off x="1155035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4" name="Google Shape;2014;p16"/>
                <p:cNvSpPr/>
                <p:nvPr/>
              </p:nvSpPr>
              <p:spPr>
                <a:xfrm>
                  <a:off x="1523159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5" name="Google Shape;2015;p16"/>
                <p:cNvSpPr/>
                <p:nvPr/>
              </p:nvSpPr>
              <p:spPr>
                <a:xfrm>
                  <a:off x="1032328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6" name="Google Shape;2016;p16"/>
                <p:cNvSpPr/>
                <p:nvPr/>
              </p:nvSpPr>
              <p:spPr>
                <a:xfrm>
                  <a:off x="1400452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7" name="Google Shape;2017;p16"/>
                <p:cNvSpPr/>
                <p:nvPr/>
              </p:nvSpPr>
              <p:spPr>
                <a:xfrm>
                  <a:off x="1216388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8" name="Google Shape;2018;p16"/>
                <p:cNvSpPr/>
                <p:nvPr/>
              </p:nvSpPr>
              <p:spPr>
                <a:xfrm>
                  <a:off x="1584513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9" name="Google Shape;2019;p16"/>
                <p:cNvSpPr/>
                <p:nvPr/>
              </p:nvSpPr>
              <p:spPr>
                <a:xfrm>
                  <a:off x="1093681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0" name="Google Shape;2020;p16"/>
                <p:cNvSpPr/>
                <p:nvPr/>
              </p:nvSpPr>
              <p:spPr>
                <a:xfrm>
                  <a:off x="146180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1" name="Google Shape;2021;p16"/>
                <p:cNvSpPr/>
                <p:nvPr/>
              </p:nvSpPr>
              <p:spPr>
                <a:xfrm>
                  <a:off x="127774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2" name="Google Shape;2022;p16"/>
              <p:cNvGrpSpPr/>
              <p:nvPr/>
            </p:nvGrpSpPr>
            <p:grpSpPr>
              <a:xfrm>
                <a:off x="970975" y="1151035"/>
                <a:ext cx="619553" cy="6011"/>
                <a:chOff x="970975" y="1151035"/>
                <a:chExt cx="619553" cy="6011"/>
              </a:xfrm>
            </p:grpSpPr>
            <p:sp>
              <p:nvSpPr>
                <p:cNvPr id="2023" name="Google Shape;2023;p16"/>
                <p:cNvSpPr/>
                <p:nvPr/>
              </p:nvSpPr>
              <p:spPr>
                <a:xfrm>
                  <a:off x="970975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4" name="Google Shape;2024;p16"/>
                <p:cNvSpPr/>
                <p:nvPr/>
              </p:nvSpPr>
              <p:spPr>
                <a:xfrm>
                  <a:off x="1339099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5" name="Google Shape;2025;p16"/>
                <p:cNvSpPr/>
                <p:nvPr/>
              </p:nvSpPr>
              <p:spPr>
                <a:xfrm>
                  <a:off x="1155035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6" name="Google Shape;2026;p16"/>
                <p:cNvSpPr/>
                <p:nvPr/>
              </p:nvSpPr>
              <p:spPr>
                <a:xfrm>
                  <a:off x="1523159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7" name="Google Shape;2027;p16"/>
                <p:cNvSpPr/>
                <p:nvPr/>
              </p:nvSpPr>
              <p:spPr>
                <a:xfrm>
                  <a:off x="1032328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8" name="Google Shape;2028;p16"/>
                <p:cNvSpPr/>
                <p:nvPr/>
              </p:nvSpPr>
              <p:spPr>
                <a:xfrm>
                  <a:off x="1400452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9" name="Google Shape;2029;p16"/>
                <p:cNvSpPr/>
                <p:nvPr/>
              </p:nvSpPr>
              <p:spPr>
                <a:xfrm>
                  <a:off x="1216388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0" name="Google Shape;2030;p16"/>
                <p:cNvSpPr/>
                <p:nvPr/>
              </p:nvSpPr>
              <p:spPr>
                <a:xfrm>
                  <a:off x="1584513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1" name="Google Shape;2031;p16"/>
                <p:cNvSpPr/>
                <p:nvPr/>
              </p:nvSpPr>
              <p:spPr>
                <a:xfrm>
                  <a:off x="1093681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2" name="Google Shape;2032;p16"/>
                <p:cNvSpPr/>
                <p:nvPr/>
              </p:nvSpPr>
              <p:spPr>
                <a:xfrm>
                  <a:off x="146180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3" name="Google Shape;2033;p16"/>
                <p:cNvSpPr/>
                <p:nvPr/>
              </p:nvSpPr>
              <p:spPr>
                <a:xfrm>
                  <a:off x="127774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4" name="Google Shape;2034;p16"/>
              <p:cNvGrpSpPr/>
              <p:nvPr/>
            </p:nvGrpSpPr>
            <p:grpSpPr>
              <a:xfrm>
                <a:off x="970975" y="1502639"/>
                <a:ext cx="619553" cy="6011"/>
                <a:chOff x="970975" y="1502639"/>
                <a:chExt cx="619553" cy="6011"/>
              </a:xfrm>
            </p:grpSpPr>
            <p:sp>
              <p:nvSpPr>
                <p:cNvPr id="2035" name="Google Shape;2035;p16"/>
                <p:cNvSpPr/>
                <p:nvPr/>
              </p:nvSpPr>
              <p:spPr>
                <a:xfrm>
                  <a:off x="970975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6" name="Google Shape;2036;p16"/>
                <p:cNvSpPr/>
                <p:nvPr/>
              </p:nvSpPr>
              <p:spPr>
                <a:xfrm>
                  <a:off x="1339099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7" name="Google Shape;2037;p16"/>
                <p:cNvSpPr/>
                <p:nvPr/>
              </p:nvSpPr>
              <p:spPr>
                <a:xfrm>
                  <a:off x="1155035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8" name="Google Shape;2038;p16"/>
                <p:cNvSpPr/>
                <p:nvPr/>
              </p:nvSpPr>
              <p:spPr>
                <a:xfrm>
                  <a:off x="1523159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9" name="Google Shape;2039;p16"/>
                <p:cNvSpPr/>
                <p:nvPr/>
              </p:nvSpPr>
              <p:spPr>
                <a:xfrm>
                  <a:off x="1032328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0" name="Google Shape;2040;p16"/>
                <p:cNvSpPr/>
                <p:nvPr/>
              </p:nvSpPr>
              <p:spPr>
                <a:xfrm>
                  <a:off x="1400452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1" name="Google Shape;2041;p16"/>
                <p:cNvSpPr/>
                <p:nvPr/>
              </p:nvSpPr>
              <p:spPr>
                <a:xfrm>
                  <a:off x="1216388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2" name="Google Shape;2042;p16"/>
                <p:cNvSpPr/>
                <p:nvPr/>
              </p:nvSpPr>
              <p:spPr>
                <a:xfrm>
                  <a:off x="1584513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3" name="Google Shape;2043;p16"/>
                <p:cNvSpPr/>
                <p:nvPr/>
              </p:nvSpPr>
              <p:spPr>
                <a:xfrm>
                  <a:off x="1093681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4" name="Google Shape;2044;p16"/>
                <p:cNvSpPr/>
                <p:nvPr/>
              </p:nvSpPr>
              <p:spPr>
                <a:xfrm>
                  <a:off x="146180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5" name="Google Shape;2045;p16"/>
                <p:cNvSpPr/>
                <p:nvPr/>
              </p:nvSpPr>
              <p:spPr>
                <a:xfrm>
                  <a:off x="127774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6" name="Google Shape;2046;p16"/>
              <p:cNvGrpSpPr/>
              <p:nvPr/>
            </p:nvGrpSpPr>
            <p:grpSpPr>
              <a:xfrm>
                <a:off x="970975" y="1063134"/>
                <a:ext cx="619553" cy="6011"/>
                <a:chOff x="970975" y="1063134"/>
                <a:chExt cx="619553" cy="6011"/>
              </a:xfrm>
            </p:grpSpPr>
            <p:sp>
              <p:nvSpPr>
                <p:cNvPr id="2047" name="Google Shape;2047;p16"/>
                <p:cNvSpPr/>
                <p:nvPr/>
              </p:nvSpPr>
              <p:spPr>
                <a:xfrm>
                  <a:off x="970975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8" name="Google Shape;2048;p16"/>
                <p:cNvSpPr/>
                <p:nvPr/>
              </p:nvSpPr>
              <p:spPr>
                <a:xfrm>
                  <a:off x="1339099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9" name="Google Shape;2049;p16"/>
                <p:cNvSpPr/>
                <p:nvPr/>
              </p:nvSpPr>
              <p:spPr>
                <a:xfrm>
                  <a:off x="1155035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0" name="Google Shape;2050;p16"/>
                <p:cNvSpPr/>
                <p:nvPr/>
              </p:nvSpPr>
              <p:spPr>
                <a:xfrm>
                  <a:off x="1523159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1" name="Google Shape;2051;p16"/>
                <p:cNvSpPr/>
                <p:nvPr/>
              </p:nvSpPr>
              <p:spPr>
                <a:xfrm>
                  <a:off x="1032328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2" name="Google Shape;2052;p16"/>
                <p:cNvSpPr/>
                <p:nvPr/>
              </p:nvSpPr>
              <p:spPr>
                <a:xfrm>
                  <a:off x="1400452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3" name="Google Shape;2053;p16"/>
                <p:cNvSpPr/>
                <p:nvPr/>
              </p:nvSpPr>
              <p:spPr>
                <a:xfrm>
                  <a:off x="1216388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4" name="Google Shape;2054;p16"/>
                <p:cNvSpPr/>
                <p:nvPr/>
              </p:nvSpPr>
              <p:spPr>
                <a:xfrm>
                  <a:off x="1584513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5" name="Google Shape;2055;p16"/>
                <p:cNvSpPr/>
                <p:nvPr/>
              </p:nvSpPr>
              <p:spPr>
                <a:xfrm>
                  <a:off x="1093681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6" name="Google Shape;2056;p16"/>
                <p:cNvSpPr/>
                <p:nvPr/>
              </p:nvSpPr>
              <p:spPr>
                <a:xfrm>
                  <a:off x="146180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7" name="Google Shape;2057;p16"/>
                <p:cNvSpPr/>
                <p:nvPr/>
              </p:nvSpPr>
              <p:spPr>
                <a:xfrm>
                  <a:off x="127774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58" name="Google Shape;2058;p16"/>
              <p:cNvGrpSpPr/>
              <p:nvPr/>
            </p:nvGrpSpPr>
            <p:grpSpPr>
              <a:xfrm>
                <a:off x="970975" y="1414738"/>
                <a:ext cx="619553" cy="6011"/>
                <a:chOff x="970975" y="1414738"/>
                <a:chExt cx="619553" cy="6011"/>
              </a:xfrm>
            </p:grpSpPr>
            <p:sp>
              <p:nvSpPr>
                <p:cNvPr id="2059" name="Google Shape;2059;p16"/>
                <p:cNvSpPr/>
                <p:nvPr/>
              </p:nvSpPr>
              <p:spPr>
                <a:xfrm>
                  <a:off x="970975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0" name="Google Shape;2060;p16"/>
                <p:cNvSpPr/>
                <p:nvPr/>
              </p:nvSpPr>
              <p:spPr>
                <a:xfrm>
                  <a:off x="1339099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1" name="Google Shape;2061;p16"/>
                <p:cNvSpPr/>
                <p:nvPr/>
              </p:nvSpPr>
              <p:spPr>
                <a:xfrm>
                  <a:off x="1155035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2" name="Google Shape;2062;p16"/>
                <p:cNvSpPr/>
                <p:nvPr/>
              </p:nvSpPr>
              <p:spPr>
                <a:xfrm>
                  <a:off x="1523159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16"/>
                <p:cNvSpPr/>
                <p:nvPr/>
              </p:nvSpPr>
              <p:spPr>
                <a:xfrm>
                  <a:off x="1032328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16"/>
                <p:cNvSpPr/>
                <p:nvPr/>
              </p:nvSpPr>
              <p:spPr>
                <a:xfrm>
                  <a:off x="1400452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16"/>
                <p:cNvSpPr/>
                <p:nvPr/>
              </p:nvSpPr>
              <p:spPr>
                <a:xfrm>
                  <a:off x="1216388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16"/>
                <p:cNvSpPr/>
                <p:nvPr/>
              </p:nvSpPr>
              <p:spPr>
                <a:xfrm>
                  <a:off x="1584513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16"/>
                <p:cNvSpPr/>
                <p:nvPr/>
              </p:nvSpPr>
              <p:spPr>
                <a:xfrm>
                  <a:off x="1093681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16"/>
                <p:cNvSpPr/>
                <p:nvPr/>
              </p:nvSpPr>
              <p:spPr>
                <a:xfrm>
                  <a:off x="146180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16"/>
                <p:cNvSpPr/>
                <p:nvPr/>
              </p:nvSpPr>
              <p:spPr>
                <a:xfrm>
                  <a:off x="127774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70" name="Google Shape;2070;p16"/>
              <p:cNvGrpSpPr/>
              <p:nvPr/>
            </p:nvGrpSpPr>
            <p:grpSpPr>
              <a:xfrm>
                <a:off x="970975" y="1238936"/>
                <a:ext cx="619553" cy="6011"/>
                <a:chOff x="970975" y="1238936"/>
                <a:chExt cx="619553" cy="6011"/>
              </a:xfrm>
            </p:grpSpPr>
            <p:sp>
              <p:nvSpPr>
                <p:cNvPr id="2071" name="Google Shape;2071;p16"/>
                <p:cNvSpPr/>
                <p:nvPr/>
              </p:nvSpPr>
              <p:spPr>
                <a:xfrm>
                  <a:off x="970975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16"/>
                <p:cNvSpPr/>
                <p:nvPr/>
              </p:nvSpPr>
              <p:spPr>
                <a:xfrm>
                  <a:off x="1339099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16"/>
                <p:cNvSpPr/>
                <p:nvPr/>
              </p:nvSpPr>
              <p:spPr>
                <a:xfrm>
                  <a:off x="1155035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16"/>
                <p:cNvSpPr/>
                <p:nvPr/>
              </p:nvSpPr>
              <p:spPr>
                <a:xfrm>
                  <a:off x="1523159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16"/>
                <p:cNvSpPr/>
                <p:nvPr/>
              </p:nvSpPr>
              <p:spPr>
                <a:xfrm>
                  <a:off x="1032328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16"/>
                <p:cNvSpPr/>
                <p:nvPr/>
              </p:nvSpPr>
              <p:spPr>
                <a:xfrm>
                  <a:off x="1400452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16"/>
                <p:cNvSpPr/>
                <p:nvPr/>
              </p:nvSpPr>
              <p:spPr>
                <a:xfrm>
                  <a:off x="1216388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16"/>
                <p:cNvSpPr/>
                <p:nvPr/>
              </p:nvSpPr>
              <p:spPr>
                <a:xfrm>
                  <a:off x="1584513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16"/>
                <p:cNvSpPr/>
                <p:nvPr/>
              </p:nvSpPr>
              <p:spPr>
                <a:xfrm>
                  <a:off x="1093681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16"/>
                <p:cNvSpPr/>
                <p:nvPr/>
              </p:nvSpPr>
              <p:spPr>
                <a:xfrm>
                  <a:off x="146180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16"/>
                <p:cNvSpPr/>
                <p:nvPr/>
              </p:nvSpPr>
              <p:spPr>
                <a:xfrm>
                  <a:off x="127774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2" name="Google Shape;2082;p16"/>
              <p:cNvGrpSpPr/>
              <p:nvPr/>
            </p:nvGrpSpPr>
            <p:grpSpPr>
              <a:xfrm>
                <a:off x="970975" y="1590540"/>
                <a:ext cx="619553" cy="6011"/>
                <a:chOff x="970975" y="1590540"/>
                <a:chExt cx="619553" cy="6011"/>
              </a:xfrm>
            </p:grpSpPr>
            <p:sp>
              <p:nvSpPr>
                <p:cNvPr id="2083" name="Google Shape;2083;p16"/>
                <p:cNvSpPr/>
                <p:nvPr/>
              </p:nvSpPr>
              <p:spPr>
                <a:xfrm>
                  <a:off x="970975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16"/>
                <p:cNvSpPr/>
                <p:nvPr/>
              </p:nvSpPr>
              <p:spPr>
                <a:xfrm>
                  <a:off x="1339099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16"/>
                <p:cNvSpPr/>
                <p:nvPr/>
              </p:nvSpPr>
              <p:spPr>
                <a:xfrm>
                  <a:off x="1155035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16"/>
                <p:cNvSpPr/>
                <p:nvPr/>
              </p:nvSpPr>
              <p:spPr>
                <a:xfrm>
                  <a:off x="1523159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16"/>
                <p:cNvSpPr/>
                <p:nvPr/>
              </p:nvSpPr>
              <p:spPr>
                <a:xfrm>
                  <a:off x="1032328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8" name="Google Shape;2088;p16"/>
                <p:cNvSpPr/>
                <p:nvPr/>
              </p:nvSpPr>
              <p:spPr>
                <a:xfrm>
                  <a:off x="1400452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16"/>
                <p:cNvSpPr/>
                <p:nvPr/>
              </p:nvSpPr>
              <p:spPr>
                <a:xfrm>
                  <a:off x="1216388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16"/>
                <p:cNvSpPr/>
                <p:nvPr/>
              </p:nvSpPr>
              <p:spPr>
                <a:xfrm>
                  <a:off x="1584513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2091;p16"/>
                <p:cNvSpPr/>
                <p:nvPr/>
              </p:nvSpPr>
              <p:spPr>
                <a:xfrm>
                  <a:off x="1093681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16"/>
                <p:cNvSpPr/>
                <p:nvPr/>
              </p:nvSpPr>
              <p:spPr>
                <a:xfrm>
                  <a:off x="146180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16"/>
                <p:cNvSpPr/>
                <p:nvPr/>
              </p:nvSpPr>
              <p:spPr>
                <a:xfrm>
                  <a:off x="127774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4" name="Google Shape;2094;p16"/>
              <p:cNvGrpSpPr/>
              <p:nvPr/>
            </p:nvGrpSpPr>
            <p:grpSpPr>
              <a:xfrm>
                <a:off x="970975" y="1019184"/>
                <a:ext cx="619553" cy="6011"/>
                <a:chOff x="970975" y="1019184"/>
                <a:chExt cx="619553" cy="6011"/>
              </a:xfrm>
            </p:grpSpPr>
            <p:sp>
              <p:nvSpPr>
                <p:cNvPr id="2095" name="Google Shape;2095;p16"/>
                <p:cNvSpPr/>
                <p:nvPr/>
              </p:nvSpPr>
              <p:spPr>
                <a:xfrm>
                  <a:off x="970975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6" name="Google Shape;2096;p16"/>
                <p:cNvSpPr/>
                <p:nvPr/>
              </p:nvSpPr>
              <p:spPr>
                <a:xfrm>
                  <a:off x="1339099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2097;p16"/>
                <p:cNvSpPr/>
                <p:nvPr/>
              </p:nvSpPr>
              <p:spPr>
                <a:xfrm>
                  <a:off x="1155035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16"/>
                <p:cNvSpPr/>
                <p:nvPr/>
              </p:nvSpPr>
              <p:spPr>
                <a:xfrm>
                  <a:off x="1523159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2099;p16"/>
                <p:cNvSpPr/>
                <p:nvPr/>
              </p:nvSpPr>
              <p:spPr>
                <a:xfrm>
                  <a:off x="1032328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0" name="Google Shape;2100;p16"/>
                <p:cNvSpPr/>
                <p:nvPr/>
              </p:nvSpPr>
              <p:spPr>
                <a:xfrm>
                  <a:off x="1400452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1" name="Google Shape;2101;p16"/>
                <p:cNvSpPr/>
                <p:nvPr/>
              </p:nvSpPr>
              <p:spPr>
                <a:xfrm>
                  <a:off x="1216388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2" name="Google Shape;2102;p16"/>
                <p:cNvSpPr/>
                <p:nvPr/>
              </p:nvSpPr>
              <p:spPr>
                <a:xfrm>
                  <a:off x="1584513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3" name="Google Shape;2103;p16"/>
                <p:cNvSpPr/>
                <p:nvPr/>
              </p:nvSpPr>
              <p:spPr>
                <a:xfrm>
                  <a:off x="1093681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4" name="Google Shape;2104;p16"/>
                <p:cNvSpPr/>
                <p:nvPr/>
              </p:nvSpPr>
              <p:spPr>
                <a:xfrm>
                  <a:off x="146180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5" name="Google Shape;2105;p16"/>
                <p:cNvSpPr/>
                <p:nvPr/>
              </p:nvSpPr>
              <p:spPr>
                <a:xfrm>
                  <a:off x="127774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6" name="Google Shape;2106;p16"/>
              <p:cNvGrpSpPr/>
              <p:nvPr/>
            </p:nvGrpSpPr>
            <p:grpSpPr>
              <a:xfrm>
                <a:off x="970975" y="1370788"/>
                <a:ext cx="619553" cy="6011"/>
                <a:chOff x="970975" y="1370788"/>
                <a:chExt cx="619553" cy="6011"/>
              </a:xfrm>
            </p:grpSpPr>
            <p:sp>
              <p:nvSpPr>
                <p:cNvPr id="2107" name="Google Shape;2107;p16"/>
                <p:cNvSpPr/>
                <p:nvPr/>
              </p:nvSpPr>
              <p:spPr>
                <a:xfrm>
                  <a:off x="970975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8" name="Google Shape;2108;p16"/>
                <p:cNvSpPr/>
                <p:nvPr/>
              </p:nvSpPr>
              <p:spPr>
                <a:xfrm>
                  <a:off x="1339099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9" name="Google Shape;2109;p16"/>
                <p:cNvSpPr/>
                <p:nvPr/>
              </p:nvSpPr>
              <p:spPr>
                <a:xfrm>
                  <a:off x="1155035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16"/>
                <p:cNvSpPr/>
                <p:nvPr/>
              </p:nvSpPr>
              <p:spPr>
                <a:xfrm>
                  <a:off x="1523159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16"/>
                <p:cNvSpPr/>
                <p:nvPr/>
              </p:nvSpPr>
              <p:spPr>
                <a:xfrm>
                  <a:off x="1032328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16"/>
                <p:cNvSpPr/>
                <p:nvPr/>
              </p:nvSpPr>
              <p:spPr>
                <a:xfrm>
                  <a:off x="1400452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16"/>
                <p:cNvSpPr/>
                <p:nvPr/>
              </p:nvSpPr>
              <p:spPr>
                <a:xfrm>
                  <a:off x="1216388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4" name="Google Shape;2114;p16"/>
                <p:cNvSpPr/>
                <p:nvPr/>
              </p:nvSpPr>
              <p:spPr>
                <a:xfrm>
                  <a:off x="1584513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2115;p16"/>
                <p:cNvSpPr/>
                <p:nvPr/>
              </p:nvSpPr>
              <p:spPr>
                <a:xfrm>
                  <a:off x="1093681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16"/>
                <p:cNvSpPr/>
                <p:nvPr/>
              </p:nvSpPr>
              <p:spPr>
                <a:xfrm>
                  <a:off x="146180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16"/>
                <p:cNvSpPr/>
                <p:nvPr/>
              </p:nvSpPr>
              <p:spPr>
                <a:xfrm>
                  <a:off x="127774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8" name="Google Shape;2118;p16"/>
              <p:cNvGrpSpPr/>
              <p:nvPr/>
            </p:nvGrpSpPr>
            <p:grpSpPr>
              <a:xfrm>
                <a:off x="970975" y="1194986"/>
                <a:ext cx="619553" cy="6011"/>
                <a:chOff x="970975" y="1194986"/>
                <a:chExt cx="619553" cy="6011"/>
              </a:xfrm>
            </p:grpSpPr>
            <p:sp>
              <p:nvSpPr>
                <p:cNvPr id="2119" name="Google Shape;2119;p16"/>
                <p:cNvSpPr/>
                <p:nvPr/>
              </p:nvSpPr>
              <p:spPr>
                <a:xfrm>
                  <a:off x="970975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0" name="Google Shape;2120;p16"/>
                <p:cNvSpPr/>
                <p:nvPr/>
              </p:nvSpPr>
              <p:spPr>
                <a:xfrm>
                  <a:off x="1339099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2121;p16"/>
                <p:cNvSpPr/>
                <p:nvPr/>
              </p:nvSpPr>
              <p:spPr>
                <a:xfrm>
                  <a:off x="1155035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2" name="Google Shape;2122;p16"/>
                <p:cNvSpPr/>
                <p:nvPr/>
              </p:nvSpPr>
              <p:spPr>
                <a:xfrm>
                  <a:off x="1523159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3" name="Google Shape;2123;p16"/>
                <p:cNvSpPr/>
                <p:nvPr/>
              </p:nvSpPr>
              <p:spPr>
                <a:xfrm>
                  <a:off x="1032328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4" name="Google Shape;2124;p16"/>
                <p:cNvSpPr/>
                <p:nvPr/>
              </p:nvSpPr>
              <p:spPr>
                <a:xfrm>
                  <a:off x="1400452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2125;p16"/>
                <p:cNvSpPr/>
                <p:nvPr/>
              </p:nvSpPr>
              <p:spPr>
                <a:xfrm>
                  <a:off x="1216388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6" name="Google Shape;2126;p16"/>
                <p:cNvSpPr/>
                <p:nvPr/>
              </p:nvSpPr>
              <p:spPr>
                <a:xfrm>
                  <a:off x="1584513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7" name="Google Shape;2127;p16"/>
                <p:cNvSpPr/>
                <p:nvPr/>
              </p:nvSpPr>
              <p:spPr>
                <a:xfrm>
                  <a:off x="1093681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16"/>
                <p:cNvSpPr/>
                <p:nvPr/>
              </p:nvSpPr>
              <p:spPr>
                <a:xfrm>
                  <a:off x="146180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16"/>
                <p:cNvSpPr/>
                <p:nvPr/>
              </p:nvSpPr>
              <p:spPr>
                <a:xfrm>
                  <a:off x="127774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30" name="Google Shape;2130;p16"/>
              <p:cNvGrpSpPr/>
              <p:nvPr/>
            </p:nvGrpSpPr>
            <p:grpSpPr>
              <a:xfrm>
                <a:off x="970975" y="1546590"/>
                <a:ext cx="619553" cy="6011"/>
                <a:chOff x="970975" y="1546590"/>
                <a:chExt cx="619553" cy="6011"/>
              </a:xfrm>
            </p:grpSpPr>
            <p:sp>
              <p:nvSpPr>
                <p:cNvPr id="2131" name="Google Shape;2131;p16"/>
                <p:cNvSpPr/>
                <p:nvPr/>
              </p:nvSpPr>
              <p:spPr>
                <a:xfrm>
                  <a:off x="970975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16"/>
                <p:cNvSpPr/>
                <p:nvPr/>
              </p:nvSpPr>
              <p:spPr>
                <a:xfrm>
                  <a:off x="1339099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16"/>
                <p:cNvSpPr/>
                <p:nvPr/>
              </p:nvSpPr>
              <p:spPr>
                <a:xfrm>
                  <a:off x="1155035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16"/>
                <p:cNvSpPr/>
                <p:nvPr/>
              </p:nvSpPr>
              <p:spPr>
                <a:xfrm>
                  <a:off x="1523159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16"/>
                <p:cNvSpPr/>
                <p:nvPr/>
              </p:nvSpPr>
              <p:spPr>
                <a:xfrm>
                  <a:off x="1032328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16"/>
                <p:cNvSpPr/>
                <p:nvPr/>
              </p:nvSpPr>
              <p:spPr>
                <a:xfrm>
                  <a:off x="1400452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16"/>
                <p:cNvSpPr/>
                <p:nvPr/>
              </p:nvSpPr>
              <p:spPr>
                <a:xfrm>
                  <a:off x="1216388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16"/>
                <p:cNvSpPr/>
                <p:nvPr/>
              </p:nvSpPr>
              <p:spPr>
                <a:xfrm>
                  <a:off x="1584513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16"/>
                <p:cNvSpPr/>
                <p:nvPr/>
              </p:nvSpPr>
              <p:spPr>
                <a:xfrm>
                  <a:off x="1093681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2140;p16"/>
                <p:cNvSpPr/>
                <p:nvPr/>
              </p:nvSpPr>
              <p:spPr>
                <a:xfrm>
                  <a:off x="146180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1" name="Google Shape;2141;p16"/>
                <p:cNvSpPr/>
                <p:nvPr/>
              </p:nvSpPr>
              <p:spPr>
                <a:xfrm>
                  <a:off x="127774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2" name="Google Shape;2142;p16"/>
              <p:cNvGrpSpPr/>
              <p:nvPr/>
            </p:nvGrpSpPr>
            <p:grpSpPr>
              <a:xfrm>
                <a:off x="970975" y="1107085"/>
                <a:ext cx="619553" cy="6011"/>
                <a:chOff x="970975" y="1107085"/>
                <a:chExt cx="619553" cy="6011"/>
              </a:xfrm>
            </p:grpSpPr>
            <p:sp>
              <p:nvSpPr>
                <p:cNvPr id="2143" name="Google Shape;2143;p16"/>
                <p:cNvSpPr/>
                <p:nvPr/>
              </p:nvSpPr>
              <p:spPr>
                <a:xfrm>
                  <a:off x="970975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16"/>
                <p:cNvSpPr/>
                <p:nvPr/>
              </p:nvSpPr>
              <p:spPr>
                <a:xfrm>
                  <a:off x="1339099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16"/>
                <p:cNvSpPr/>
                <p:nvPr/>
              </p:nvSpPr>
              <p:spPr>
                <a:xfrm>
                  <a:off x="1155035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16"/>
                <p:cNvSpPr/>
                <p:nvPr/>
              </p:nvSpPr>
              <p:spPr>
                <a:xfrm>
                  <a:off x="1523159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16"/>
                <p:cNvSpPr/>
                <p:nvPr/>
              </p:nvSpPr>
              <p:spPr>
                <a:xfrm>
                  <a:off x="1032328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16"/>
                <p:cNvSpPr/>
                <p:nvPr/>
              </p:nvSpPr>
              <p:spPr>
                <a:xfrm>
                  <a:off x="1400452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2149;p16"/>
                <p:cNvSpPr/>
                <p:nvPr/>
              </p:nvSpPr>
              <p:spPr>
                <a:xfrm>
                  <a:off x="1216388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16"/>
                <p:cNvSpPr/>
                <p:nvPr/>
              </p:nvSpPr>
              <p:spPr>
                <a:xfrm>
                  <a:off x="1584513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16"/>
                <p:cNvSpPr/>
                <p:nvPr/>
              </p:nvSpPr>
              <p:spPr>
                <a:xfrm>
                  <a:off x="1093681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16"/>
                <p:cNvSpPr/>
                <p:nvPr/>
              </p:nvSpPr>
              <p:spPr>
                <a:xfrm>
                  <a:off x="146180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3" name="Google Shape;2153;p16"/>
                <p:cNvSpPr/>
                <p:nvPr/>
              </p:nvSpPr>
              <p:spPr>
                <a:xfrm>
                  <a:off x="127774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54" name="Google Shape;2154;p16"/>
              <p:cNvGrpSpPr/>
              <p:nvPr/>
            </p:nvGrpSpPr>
            <p:grpSpPr>
              <a:xfrm>
                <a:off x="970975" y="1458689"/>
                <a:ext cx="619553" cy="6011"/>
                <a:chOff x="970975" y="1458689"/>
                <a:chExt cx="619553" cy="6011"/>
              </a:xfrm>
            </p:grpSpPr>
            <p:sp>
              <p:nvSpPr>
                <p:cNvPr id="2155" name="Google Shape;2155;p16"/>
                <p:cNvSpPr/>
                <p:nvPr/>
              </p:nvSpPr>
              <p:spPr>
                <a:xfrm>
                  <a:off x="970975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16"/>
                <p:cNvSpPr/>
                <p:nvPr/>
              </p:nvSpPr>
              <p:spPr>
                <a:xfrm>
                  <a:off x="1339099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2157;p16"/>
                <p:cNvSpPr/>
                <p:nvPr/>
              </p:nvSpPr>
              <p:spPr>
                <a:xfrm>
                  <a:off x="1155035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8" name="Google Shape;2158;p16"/>
                <p:cNvSpPr/>
                <p:nvPr/>
              </p:nvSpPr>
              <p:spPr>
                <a:xfrm>
                  <a:off x="1523159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9" name="Google Shape;2159;p16"/>
                <p:cNvSpPr/>
                <p:nvPr/>
              </p:nvSpPr>
              <p:spPr>
                <a:xfrm>
                  <a:off x="1032328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0" name="Google Shape;2160;p16"/>
                <p:cNvSpPr/>
                <p:nvPr/>
              </p:nvSpPr>
              <p:spPr>
                <a:xfrm>
                  <a:off x="1400452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1" name="Google Shape;2161;p16"/>
                <p:cNvSpPr/>
                <p:nvPr/>
              </p:nvSpPr>
              <p:spPr>
                <a:xfrm>
                  <a:off x="1216388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2" name="Google Shape;2162;p16"/>
                <p:cNvSpPr/>
                <p:nvPr/>
              </p:nvSpPr>
              <p:spPr>
                <a:xfrm>
                  <a:off x="1584513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3" name="Google Shape;2163;p16"/>
                <p:cNvSpPr/>
                <p:nvPr/>
              </p:nvSpPr>
              <p:spPr>
                <a:xfrm>
                  <a:off x="1093681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16"/>
                <p:cNvSpPr/>
                <p:nvPr/>
              </p:nvSpPr>
              <p:spPr>
                <a:xfrm>
                  <a:off x="146180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5" name="Google Shape;2165;p16"/>
                <p:cNvSpPr/>
                <p:nvPr/>
              </p:nvSpPr>
              <p:spPr>
                <a:xfrm>
                  <a:off x="127774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66" name="Google Shape;2166;p16"/>
              <p:cNvGrpSpPr/>
              <p:nvPr/>
            </p:nvGrpSpPr>
            <p:grpSpPr>
              <a:xfrm>
                <a:off x="970975" y="1282887"/>
                <a:ext cx="619553" cy="6011"/>
                <a:chOff x="970975" y="1282887"/>
                <a:chExt cx="619553" cy="6011"/>
              </a:xfrm>
            </p:grpSpPr>
            <p:sp>
              <p:nvSpPr>
                <p:cNvPr id="2167" name="Google Shape;2167;p16"/>
                <p:cNvSpPr/>
                <p:nvPr/>
              </p:nvSpPr>
              <p:spPr>
                <a:xfrm>
                  <a:off x="970975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2168;p16"/>
                <p:cNvSpPr/>
                <p:nvPr/>
              </p:nvSpPr>
              <p:spPr>
                <a:xfrm>
                  <a:off x="1339099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2169;p16"/>
                <p:cNvSpPr/>
                <p:nvPr/>
              </p:nvSpPr>
              <p:spPr>
                <a:xfrm>
                  <a:off x="1155035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2170;p16"/>
                <p:cNvSpPr/>
                <p:nvPr/>
              </p:nvSpPr>
              <p:spPr>
                <a:xfrm>
                  <a:off x="1523159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16"/>
                <p:cNvSpPr/>
                <p:nvPr/>
              </p:nvSpPr>
              <p:spPr>
                <a:xfrm>
                  <a:off x="1032328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2172;p16"/>
                <p:cNvSpPr/>
                <p:nvPr/>
              </p:nvSpPr>
              <p:spPr>
                <a:xfrm>
                  <a:off x="1400452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2173;p16"/>
                <p:cNvSpPr/>
                <p:nvPr/>
              </p:nvSpPr>
              <p:spPr>
                <a:xfrm>
                  <a:off x="1216388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16"/>
                <p:cNvSpPr/>
                <p:nvPr/>
              </p:nvSpPr>
              <p:spPr>
                <a:xfrm>
                  <a:off x="1584513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16"/>
                <p:cNvSpPr/>
                <p:nvPr/>
              </p:nvSpPr>
              <p:spPr>
                <a:xfrm>
                  <a:off x="1093681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16"/>
                <p:cNvSpPr/>
                <p:nvPr/>
              </p:nvSpPr>
              <p:spPr>
                <a:xfrm>
                  <a:off x="146180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7" name="Google Shape;2177;p16"/>
                <p:cNvSpPr/>
                <p:nvPr/>
              </p:nvSpPr>
              <p:spPr>
                <a:xfrm>
                  <a:off x="127774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178" name="Google Shape;2178;p16"/>
          <p:cNvGrpSpPr/>
          <p:nvPr/>
        </p:nvGrpSpPr>
        <p:grpSpPr>
          <a:xfrm>
            <a:off x="1425394" y="301548"/>
            <a:ext cx="225207" cy="225217"/>
            <a:chOff x="2611906" y="2263504"/>
            <a:chExt cx="155788" cy="155784"/>
          </a:xfrm>
        </p:grpSpPr>
        <p:sp>
          <p:nvSpPr>
            <p:cNvPr id="2179" name="Google Shape;2179;p16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0" name="Google Shape;2180;p16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2181" name="Google Shape;2181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3" name="Google Shape;2183;p16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2184" name="Google Shape;2184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86" name="Google Shape;2186;p16"/>
          <p:cNvSpPr/>
          <p:nvPr/>
        </p:nvSpPr>
        <p:spPr>
          <a:xfrm>
            <a:off x="701250" y="2228950"/>
            <a:ext cx="1701373" cy="2059219"/>
          </a:xfrm>
          <a:custGeom>
            <a:avLst/>
            <a:gdLst/>
            <a:ahLst/>
            <a:cxnLst/>
            <a:rect l="l" t="t" r="r" b="b"/>
            <a:pathLst>
              <a:path w="574303" h="695095" extrusionOk="0">
                <a:moveTo>
                  <a:pt x="0" y="0"/>
                </a:moveTo>
                <a:lnTo>
                  <a:pt x="574303" y="0"/>
                </a:lnTo>
                <a:lnTo>
                  <a:pt x="574303" y="695095"/>
                </a:lnTo>
                <a:lnTo>
                  <a:pt x="0" y="695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6"/>
          <p:cNvSpPr>
            <a:spLocks noGrp="1"/>
          </p:cNvSpPr>
          <p:nvPr>
            <p:ph type="pic" idx="2"/>
          </p:nvPr>
        </p:nvSpPr>
        <p:spPr>
          <a:xfrm>
            <a:off x="817314" y="2385612"/>
            <a:ext cx="1470300" cy="1437000"/>
          </a:xfrm>
          <a:prstGeom prst="rect">
            <a:avLst/>
          </a:prstGeom>
          <a:noFill/>
          <a:ln>
            <a:noFill/>
          </a:ln>
        </p:spPr>
      </p:sp>
      <p:sp>
        <p:nvSpPr>
          <p:cNvPr id="2188" name="Google Shape;2188;p16"/>
          <p:cNvSpPr/>
          <p:nvPr/>
        </p:nvSpPr>
        <p:spPr>
          <a:xfrm>
            <a:off x="6691653" y="5026543"/>
            <a:ext cx="1371979" cy="1350482"/>
          </a:xfrm>
          <a:custGeom>
            <a:avLst/>
            <a:gdLst/>
            <a:ahLst/>
            <a:cxnLst/>
            <a:rect l="l" t="t" r="r" b="b"/>
            <a:pathLst>
              <a:path w="581347" h="572238" extrusionOk="0">
                <a:moveTo>
                  <a:pt x="0" y="0"/>
                </a:moveTo>
                <a:lnTo>
                  <a:pt x="581347" y="0"/>
                </a:lnTo>
                <a:lnTo>
                  <a:pt x="581347" y="572239"/>
                </a:lnTo>
                <a:lnTo>
                  <a:pt x="0" y="572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9" name="Google Shape;2189;p16"/>
          <p:cNvGrpSpPr/>
          <p:nvPr/>
        </p:nvGrpSpPr>
        <p:grpSpPr>
          <a:xfrm>
            <a:off x="6606125" y="4702842"/>
            <a:ext cx="1543721" cy="1673415"/>
            <a:chOff x="1977557" y="1044512"/>
            <a:chExt cx="654452" cy="709435"/>
          </a:xfrm>
        </p:grpSpPr>
        <p:sp>
          <p:nvSpPr>
            <p:cNvPr id="2190" name="Google Shape;2190;p16"/>
            <p:cNvSpPr/>
            <p:nvPr/>
          </p:nvSpPr>
          <p:spPr>
            <a:xfrm>
              <a:off x="2594143" y="1252024"/>
              <a:ext cx="37866" cy="118350"/>
            </a:xfrm>
            <a:custGeom>
              <a:avLst/>
              <a:gdLst/>
              <a:ahLst/>
              <a:cxnLst/>
              <a:rect l="l" t="t" r="r" b="b"/>
              <a:pathLst>
                <a:path w="37866" h="118350" extrusionOk="0">
                  <a:moveTo>
                    <a:pt x="0" y="0"/>
                  </a:moveTo>
                  <a:lnTo>
                    <a:pt x="283" y="118351"/>
                  </a:lnTo>
                  <a:lnTo>
                    <a:pt x="37866" y="26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1977557" y="1253829"/>
              <a:ext cx="35323" cy="109457"/>
            </a:xfrm>
            <a:custGeom>
              <a:avLst/>
              <a:gdLst/>
              <a:ahLst/>
              <a:cxnLst/>
              <a:rect l="l" t="t" r="r" b="b"/>
              <a:pathLst>
                <a:path w="35323" h="109457" extrusionOk="0">
                  <a:moveTo>
                    <a:pt x="35324" y="0"/>
                  </a:moveTo>
                  <a:lnTo>
                    <a:pt x="0" y="24564"/>
                  </a:lnTo>
                  <a:lnTo>
                    <a:pt x="32713" y="109457"/>
                  </a:lnTo>
                  <a:lnTo>
                    <a:pt x="353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1977557" y="1278037"/>
              <a:ext cx="654452" cy="475909"/>
            </a:xfrm>
            <a:custGeom>
              <a:avLst/>
              <a:gdLst/>
              <a:ahLst/>
              <a:cxnLst/>
              <a:rect l="l" t="t" r="r" b="b"/>
              <a:pathLst>
                <a:path w="654452" h="475909" extrusionOk="0">
                  <a:moveTo>
                    <a:pt x="0" y="0"/>
                  </a:moveTo>
                  <a:lnTo>
                    <a:pt x="0" y="475910"/>
                  </a:lnTo>
                  <a:lnTo>
                    <a:pt x="654452" y="475910"/>
                  </a:lnTo>
                  <a:lnTo>
                    <a:pt x="654452" y="0"/>
                  </a:lnTo>
                  <a:lnTo>
                    <a:pt x="322061" y="263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1985848" y="1518730"/>
              <a:ext cx="646161" cy="235217"/>
            </a:xfrm>
            <a:custGeom>
              <a:avLst/>
              <a:gdLst/>
              <a:ahLst/>
              <a:cxnLst/>
              <a:rect l="l" t="t" r="r" b="b"/>
              <a:pathLst>
                <a:path w="646161" h="235217" extrusionOk="0">
                  <a:moveTo>
                    <a:pt x="316474" y="1"/>
                  </a:moveTo>
                  <a:cubicBezTo>
                    <a:pt x="309074" y="58"/>
                    <a:pt x="301735" y="2223"/>
                    <a:pt x="295578" y="6927"/>
                  </a:cubicBezTo>
                  <a:lnTo>
                    <a:pt x="78655" y="172876"/>
                  </a:lnTo>
                  <a:lnTo>
                    <a:pt x="0" y="232809"/>
                  </a:lnTo>
                  <a:lnTo>
                    <a:pt x="542615" y="234918"/>
                  </a:lnTo>
                  <a:cubicBezTo>
                    <a:pt x="542724" y="234918"/>
                    <a:pt x="646162" y="235217"/>
                    <a:pt x="646162" y="235217"/>
                  </a:cubicBezTo>
                  <a:lnTo>
                    <a:pt x="563507" y="174078"/>
                  </a:lnTo>
                  <a:lnTo>
                    <a:pt x="337674" y="6628"/>
                  </a:lnTo>
                  <a:cubicBezTo>
                    <a:pt x="331448" y="2017"/>
                    <a:pt x="323878" y="-52"/>
                    <a:pt x="316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2106543" y="1044512"/>
              <a:ext cx="392732" cy="137637"/>
            </a:xfrm>
            <a:custGeom>
              <a:avLst/>
              <a:gdLst/>
              <a:ahLst/>
              <a:cxnLst/>
              <a:rect l="l" t="t" r="r" b="b"/>
              <a:pathLst>
                <a:path w="392732" h="137637" extrusionOk="0">
                  <a:moveTo>
                    <a:pt x="193355" y="1"/>
                  </a:moveTo>
                  <a:cubicBezTo>
                    <a:pt x="185898" y="58"/>
                    <a:pt x="178474" y="2228"/>
                    <a:pt x="172272" y="6927"/>
                  </a:cubicBezTo>
                  <a:lnTo>
                    <a:pt x="0" y="137637"/>
                  </a:lnTo>
                  <a:lnTo>
                    <a:pt x="392733" y="137637"/>
                  </a:lnTo>
                  <a:lnTo>
                    <a:pt x="214737" y="6628"/>
                  </a:lnTo>
                  <a:cubicBezTo>
                    <a:pt x="208466" y="2017"/>
                    <a:pt x="200819" y="-52"/>
                    <a:pt x="193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8100" dist="12700" dir="189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5" name="Google Shape;2195;p16"/>
          <p:cNvGrpSpPr/>
          <p:nvPr/>
        </p:nvGrpSpPr>
        <p:grpSpPr>
          <a:xfrm>
            <a:off x="7288321" y="4761497"/>
            <a:ext cx="177770" cy="177765"/>
            <a:chOff x="2611906" y="2263504"/>
            <a:chExt cx="155788" cy="155784"/>
          </a:xfrm>
        </p:grpSpPr>
        <p:sp>
          <p:nvSpPr>
            <p:cNvPr id="2196" name="Google Shape;2196;p16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7" name="Google Shape;2197;p16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2198" name="Google Shape;2198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16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16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2201" name="Google Shape;2201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16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03" name="Google Shape;2203;p16"/>
          <p:cNvSpPr/>
          <p:nvPr/>
        </p:nvSpPr>
        <p:spPr>
          <a:xfrm>
            <a:off x="3293225" y="4992062"/>
            <a:ext cx="2793945" cy="1435178"/>
          </a:xfrm>
          <a:custGeom>
            <a:avLst/>
            <a:gdLst/>
            <a:ahLst/>
            <a:cxnLst/>
            <a:rect l="l" t="t" r="r" b="b"/>
            <a:pathLst>
              <a:path w="1146234" h="588791" extrusionOk="0">
                <a:moveTo>
                  <a:pt x="0" y="0"/>
                </a:moveTo>
                <a:lnTo>
                  <a:pt x="0" y="588791"/>
                </a:lnTo>
                <a:lnTo>
                  <a:pt x="1146235" y="588791"/>
                </a:lnTo>
                <a:lnTo>
                  <a:pt x="1146235" y="0"/>
                </a:lnTo>
                <a:lnTo>
                  <a:pt x="0" y="0"/>
                </a:lnTo>
                <a:close/>
                <a:moveTo>
                  <a:pt x="24086" y="32582"/>
                </a:moveTo>
                <a:lnTo>
                  <a:pt x="33199" y="32582"/>
                </a:lnTo>
                <a:cubicBezTo>
                  <a:pt x="37615" y="32582"/>
                  <a:pt x="41226" y="36194"/>
                  <a:pt x="41230" y="40612"/>
                </a:cubicBezTo>
                <a:lnTo>
                  <a:pt x="41230" y="68252"/>
                </a:lnTo>
                <a:cubicBezTo>
                  <a:pt x="41230" y="72670"/>
                  <a:pt x="37615" y="76282"/>
                  <a:pt x="33199" y="76282"/>
                </a:cubicBezTo>
                <a:lnTo>
                  <a:pt x="24086" y="76282"/>
                </a:lnTo>
                <a:cubicBezTo>
                  <a:pt x="19670" y="76282"/>
                  <a:pt x="16213" y="72670"/>
                  <a:pt x="16213" y="68252"/>
                </a:cubicBezTo>
                <a:lnTo>
                  <a:pt x="16213" y="40612"/>
                </a:lnTo>
                <a:cubicBezTo>
                  <a:pt x="16213" y="36194"/>
                  <a:pt x="19670" y="32583"/>
                  <a:pt x="24086" y="32582"/>
                </a:cubicBezTo>
                <a:close/>
                <a:moveTo>
                  <a:pt x="75817" y="32582"/>
                </a:moveTo>
                <a:lnTo>
                  <a:pt x="84930" y="32582"/>
                </a:lnTo>
                <a:cubicBezTo>
                  <a:pt x="89346" y="32582"/>
                  <a:pt x="92803" y="36194"/>
                  <a:pt x="92803" y="40612"/>
                </a:cubicBezTo>
                <a:lnTo>
                  <a:pt x="92803" y="68252"/>
                </a:lnTo>
                <a:cubicBezTo>
                  <a:pt x="92803" y="72670"/>
                  <a:pt x="89346" y="76281"/>
                  <a:pt x="84930" y="76282"/>
                </a:cubicBezTo>
                <a:lnTo>
                  <a:pt x="75817" y="76282"/>
                </a:lnTo>
                <a:cubicBezTo>
                  <a:pt x="71401" y="76282"/>
                  <a:pt x="67786" y="72670"/>
                  <a:pt x="67786" y="68252"/>
                </a:cubicBezTo>
                <a:lnTo>
                  <a:pt x="67786" y="40612"/>
                </a:lnTo>
                <a:cubicBezTo>
                  <a:pt x="67786" y="36194"/>
                  <a:pt x="71401" y="32583"/>
                  <a:pt x="75817" y="32582"/>
                </a:cubicBezTo>
                <a:close/>
                <a:moveTo>
                  <a:pt x="127548" y="32582"/>
                </a:moveTo>
                <a:lnTo>
                  <a:pt x="136503" y="32582"/>
                </a:lnTo>
                <a:cubicBezTo>
                  <a:pt x="140919" y="32582"/>
                  <a:pt x="144534" y="36194"/>
                  <a:pt x="144534" y="40612"/>
                </a:cubicBezTo>
                <a:lnTo>
                  <a:pt x="144534" y="68252"/>
                </a:lnTo>
                <a:cubicBezTo>
                  <a:pt x="144534" y="72670"/>
                  <a:pt x="140919" y="76280"/>
                  <a:pt x="136503" y="76282"/>
                </a:cubicBezTo>
                <a:lnTo>
                  <a:pt x="127548" y="76282"/>
                </a:lnTo>
                <a:cubicBezTo>
                  <a:pt x="123128" y="76282"/>
                  <a:pt x="119517" y="72670"/>
                  <a:pt x="119517" y="68252"/>
                </a:cubicBezTo>
                <a:lnTo>
                  <a:pt x="119517" y="40612"/>
                </a:lnTo>
                <a:cubicBezTo>
                  <a:pt x="119517" y="36194"/>
                  <a:pt x="123128" y="32584"/>
                  <a:pt x="127548" y="32582"/>
                </a:cubicBezTo>
                <a:close/>
                <a:moveTo>
                  <a:pt x="179121" y="32582"/>
                </a:moveTo>
                <a:lnTo>
                  <a:pt x="188234" y="32582"/>
                </a:lnTo>
                <a:cubicBezTo>
                  <a:pt x="192650" y="32582"/>
                  <a:pt x="196261" y="36194"/>
                  <a:pt x="196261" y="40612"/>
                </a:cubicBezTo>
                <a:lnTo>
                  <a:pt x="196261" y="68252"/>
                </a:lnTo>
                <a:cubicBezTo>
                  <a:pt x="196261" y="72670"/>
                  <a:pt x="192650" y="76280"/>
                  <a:pt x="188234" y="76282"/>
                </a:cubicBezTo>
                <a:lnTo>
                  <a:pt x="179121" y="76282"/>
                </a:lnTo>
                <a:cubicBezTo>
                  <a:pt x="174705" y="76282"/>
                  <a:pt x="171094" y="72670"/>
                  <a:pt x="171094" y="68252"/>
                </a:cubicBezTo>
                <a:lnTo>
                  <a:pt x="171094" y="40612"/>
                </a:lnTo>
                <a:cubicBezTo>
                  <a:pt x="171094" y="36194"/>
                  <a:pt x="174705" y="32584"/>
                  <a:pt x="179121" y="32582"/>
                </a:cubicBezTo>
                <a:close/>
                <a:moveTo>
                  <a:pt x="230852" y="32582"/>
                </a:moveTo>
                <a:lnTo>
                  <a:pt x="239807" y="32582"/>
                </a:lnTo>
                <a:cubicBezTo>
                  <a:pt x="244227" y="32582"/>
                  <a:pt x="247834" y="36194"/>
                  <a:pt x="247838" y="40612"/>
                </a:cubicBezTo>
                <a:lnTo>
                  <a:pt x="247838" y="68252"/>
                </a:lnTo>
                <a:cubicBezTo>
                  <a:pt x="247838" y="72670"/>
                  <a:pt x="244227" y="76279"/>
                  <a:pt x="239807" y="76282"/>
                </a:cubicBezTo>
                <a:lnTo>
                  <a:pt x="230852" y="76282"/>
                </a:lnTo>
                <a:cubicBezTo>
                  <a:pt x="226436" y="76282"/>
                  <a:pt x="222821" y="72670"/>
                  <a:pt x="222821" y="68252"/>
                </a:cubicBezTo>
                <a:lnTo>
                  <a:pt x="222821" y="40612"/>
                </a:lnTo>
                <a:cubicBezTo>
                  <a:pt x="222821" y="36194"/>
                  <a:pt x="226436" y="32585"/>
                  <a:pt x="230852" y="32582"/>
                </a:cubicBezTo>
                <a:close/>
                <a:moveTo>
                  <a:pt x="282425" y="32582"/>
                </a:moveTo>
                <a:lnTo>
                  <a:pt x="291538" y="32582"/>
                </a:lnTo>
                <a:cubicBezTo>
                  <a:pt x="295954" y="32582"/>
                  <a:pt x="299565" y="36194"/>
                  <a:pt x="299565" y="40612"/>
                </a:cubicBezTo>
                <a:lnTo>
                  <a:pt x="299565" y="68252"/>
                </a:lnTo>
                <a:cubicBezTo>
                  <a:pt x="299565" y="72670"/>
                  <a:pt x="295954" y="76279"/>
                  <a:pt x="291538" y="76282"/>
                </a:cubicBezTo>
                <a:lnTo>
                  <a:pt x="282425" y="76282"/>
                </a:lnTo>
                <a:cubicBezTo>
                  <a:pt x="278009" y="76282"/>
                  <a:pt x="274402" y="72670"/>
                  <a:pt x="274398" y="68252"/>
                </a:cubicBezTo>
                <a:lnTo>
                  <a:pt x="274398" y="40612"/>
                </a:lnTo>
                <a:cubicBezTo>
                  <a:pt x="274398" y="36194"/>
                  <a:pt x="278009" y="32585"/>
                  <a:pt x="282425" y="32582"/>
                </a:cubicBezTo>
                <a:close/>
                <a:moveTo>
                  <a:pt x="334157" y="32582"/>
                </a:moveTo>
                <a:lnTo>
                  <a:pt x="343111" y="32582"/>
                </a:lnTo>
                <a:cubicBezTo>
                  <a:pt x="347531" y="32582"/>
                  <a:pt x="351138" y="36194"/>
                  <a:pt x="351142" y="40612"/>
                </a:cubicBezTo>
                <a:lnTo>
                  <a:pt x="351142" y="68252"/>
                </a:lnTo>
                <a:cubicBezTo>
                  <a:pt x="351142" y="72670"/>
                  <a:pt x="347531" y="76278"/>
                  <a:pt x="343111" y="76282"/>
                </a:cubicBezTo>
                <a:lnTo>
                  <a:pt x="334157" y="76282"/>
                </a:lnTo>
                <a:cubicBezTo>
                  <a:pt x="329740" y="76282"/>
                  <a:pt x="326129" y="72670"/>
                  <a:pt x="326125" y="68252"/>
                </a:cubicBezTo>
                <a:lnTo>
                  <a:pt x="326125" y="40612"/>
                </a:lnTo>
                <a:cubicBezTo>
                  <a:pt x="326125" y="36194"/>
                  <a:pt x="329740" y="32586"/>
                  <a:pt x="334157" y="32582"/>
                </a:cubicBezTo>
                <a:close/>
                <a:moveTo>
                  <a:pt x="385730" y="32582"/>
                </a:moveTo>
                <a:lnTo>
                  <a:pt x="394842" y="32582"/>
                </a:lnTo>
                <a:cubicBezTo>
                  <a:pt x="399258" y="32582"/>
                  <a:pt x="402865" y="36194"/>
                  <a:pt x="402873" y="40612"/>
                </a:cubicBezTo>
                <a:lnTo>
                  <a:pt x="402873" y="68252"/>
                </a:lnTo>
                <a:cubicBezTo>
                  <a:pt x="402873" y="72670"/>
                  <a:pt x="399258" y="76278"/>
                  <a:pt x="394842" y="76282"/>
                </a:cubicBezTo>
                <a:lnTo>
                  <a:pt x="385730" y="76282"/>
                </a:lnTo>
                <a:cubicBezTo>
                  <a:pt x="381313" y="76282"/>
                  <a:pt x="377702" y="72670"/>
                  <a:pt x="377702" y="68252"/>
                </a:cubicBezTo>
                <a:lnTo>
                  <a:pt x="377702" y="40612"/>
                </a:lnTo>
                <a:cubicBezTo>
                  <a:pt x="377702" y="36194"/>
                  <a:pt x="381313" y="32587"/>
                  <a:pt x="385730" y="32582"/>
                </a:cubicBezTo>
                <a:close/>
                <a:moveTo>
                  <a:pt x="437461" y="32582"/>
                </a:moveTo>
                <a:lnTo>
                  <a:pt x="446419" y="32582"/>
                </a:lnTo>
                <a:cubicBezTo>
                  <a:pt x="450836" y="32582"/>
                  <a:pt x="454447" y="36194"/>
                  <a:pt x="454447" y="40612"/>
                </a:cubicBezTo>
                <a:lnTo>
                  <a:pt x="454447" y="68252"/>
                </a:lnTo>
                <a:cubicBezTo>
                  <a:pt x="454447" y="72670"/>
                  <a:pt x="450836" y="76277"/>
                  <a:pt x="446419" y="76282"/>
                </a:cubicBezTo>
                <a:lnTo>
                  <a:pt x="437461" y="76282"/>
                </a:lnTo>
                <a:cubicBezTo>
                  <a:pt x="433044" y="76282"/>
                  <a:pt x="429437" y="72670"/>
                  <a:pt x="429433" y="68252"/>
                </a:cubicBezTo>
                <a:lnTo>
                  <a:pt x="429433" y="40612"/>
                </a:lnTo>
                <a:cubicBezTo>
                  <a:pt x="429433" y="36194"/>
                  <a:pt x="433044" y="32587"/>
                  <a:pt x="437461" y="32582"/>
                </a:cubicBezTo>
                <a:close/>
                <a:moveTo>
                  <a:pt x="489038" y="32582"/>
                </a:moveTo>
                <a:lnTo>
                  <a:pt x="498146" y="32582"/>
                </a:lnTo>
                <a:cubicBezTo>
                  <a:pt x="502567" y="32582"/>
                  <a:pt x="506177" y="36194"/>
                  <a:pt x="506177" y="40612"/>
                </a:cubicBezTo>
                <a:lnTo>
                  <a:pt x="506177" y="68252"/>
                </a:lnTo>
                <a:cubicBezTo>
                  <a:pt x="506177" y="72670"/>
                  <a:pt x="502562" y="76276"/>
                  <a:pt x="498146" y="76282"/>
                </a:cubicBezTo>
                <a:lnTo>
                  <a:pt x="489038" y="76282"/>
                </a:lnTo>
                <a:cubicBezTo>
                  <a:pt x="484617" y="76282"/>
                  <a:pt x="481168" y="72670"/>
                  <a:pt x="481160" y="68252"/>
                </a:cubicBezTo>
                <a:lnTo>
                  <a:pt x="481160" y="40612"/>
                </a:lnTo>
                <a:cubicBezTo>
                  <a:pt x="481160" y="36194"/>
                  <a:pt x="484617" y="32588"/>
                  <a:pt x="489038" y="32582"/>
                </a:cubicBezTo>
                <a:close/>
                <a:moveTo>
                  <a:pt x="540765" y="32582"/>
                </a:moveTo>
                <a:lnTo>
                  <a:pt x="549877" y="32582"/>
                </a:lnTo>
                <a:cubicBezTo>
                  <a:pt x="554293" y="32582"/>
                  <a:pt x="557747" y="36194"/>
                  <a:pt x="557751" y="40612"/>
                </a:cubicBezTo>
                <a:lnTo>
                  <a:pt x="557751" y="68252"/>
                </a:lnTo>
                <a:cubicBezTo>
                  <a:pt x="557751" y="72670"/>
                  <a:pt x="554293" y="76276"/>
                  <a:pt x="549877" y="76282"/>
                </a:cubicBezTo>
                <a:lnTo>
                  <a:pt x="540765" y="76282"/>
                </a:lnTo>
                <a:cubicBezTo>
                  <a:pt x="536348" y="76282"/>
                  <a:pt x="532737" y="72670"/>
                  <a:pt x="532737" y="68252"/>
                </a:cubicBezTo>
                <a:lnTo>
                  <a:pt x="532737" y="40612"/>
                </a:lnTo>
                <a:cubicBezTo>
                  <a:pt x="532737" y="36194"/>
                  <a:pt x="536348" y="32588"/>
                  <a:pt x="540765" y="32582"/>
                </a:cubicBezTo>
                <a:close/>
                <a:moveTo>
                  <a:pt x="592342" y="32582"/>
                </a:moveTo>
                <a:lnTo>
                  <a:pt x="601450" y="32582"/>
                </a:lnTo>
                <a:cubicBezTo>
                  <a:pt x="605871" y="32582"/>
                  <a:pt x="609482" y="36194"/>
                  <a:pt x="609482" y="40612"/>
                </a:cubicBezTo>
                <a:lnTo>
                  <a:pt x="609482" y="68252"/>
                </a:lnTo>
                <a:cubicBezTo>
                  <a:pt x="609482" y="72670"/>
                  <a:pt x="605871" y="76275"/>
                  <a:pt x="601450" y="76282"/>
                </a:cubicBezTo>
                <a:lnTo>
                  <a:pt x="592342" y="76282"/>
                </a:lnTo>
                <a:cubicBezTo>
                  <a:pt x="587925" y="76282"/>
                  <a:pt x="584472" y="72670"/>
                  <a:pt x="584464" y="68252"/>
                </a:cubicBezTo>
                <a:lnTo>
                  <a:pt x="584464" y="40612"/>
                </a:lnTo>
                <a:cubicBezTo>
                  <a:pt x="584464" y="36194"/>
                  <a:pt x="587925" y="32589"/>
                  <a:pt x="592342" y="32582"/>
                </a:cubicBezTo>
                <a:close/>
                <a:moveTo>
                  <a:pt x="644069" y="32582"/>
                </a:moveTo>
                <a:lnTo>
                  <a:pt x="653181" y="32582"/>
                </a:lnTo>
                <a:cubicBezTo>
                  <a:pt x="657598" y="32582"/>
                  <a:pt x="661055" y="36194"/>
                  <a:pt x="661055" y="40612"/>
                </a:cubicBezTo>
                <a:lnTo>
                  <a:pt x="661055" y="68252"/>
                </a:lnTo>
                <a:cubicBezTo>
                  <a:pt x="661055" y="72670"/>
                  <a:pt x="657598" y="76274"/>
                  <a:pt x="653181" y="76282"/>
                </a:cubicBezTo>
                <a:lnTo>
                  <a:pt x="644069" y="76282"/>
                </a:lnTo>
                <a:cubicBezTo>
                  <a:pt x="639652" y="76282"/>
                  <a:pt x="636050" y="72670"/>
                  <a:pt x="636041" y="68252"/>
                </a:cubicBezTo>
                <a:lnTo>
                  <a:pt x="636041" y="40612"/>
                </a:lnTo>
                <a:cubicBezTo>
                  <a:pt x="636041" y="36194"/>
                  <a:pt x="639652" y="32589"/>
                  <a:pt x="644069" y="32582"/>
                </a:cubicBezTo>
                <a:close/>
                <a:moveTo>
                  <a:pt x="695646" y="32582"/>
                </a:moveTo>
                <a:lnTo>
                  <a:pt x="704758" y="32582"/>
                </a:lnTo>
                <a:cubicBezTo>
                  <a:pt x="709175" y="32582"/>
                  <a:pt x="712778" y="36194"/>
                  <a:pt x="712786" y="40612"/>
                </a:cubicBezTo>
                <a:lnTo>
                  <a:pt x="712786" y="68252"/>
                </a:lnTo>
                <a:cubicBezTo>
                  <a:pt x="712786" y="72670"/>
                  <a:pt x="709175" y="76274"/>
                  <a:pt x="704758" y="76282"/>
                </a:cubicBezTo>
                <a:lnTo>
                  <a:pt x="695646" y="76282"/>
                </a:lnTo>
                <a:cubicBezTo>
                  <a:pt x="691229" y="76282"/>
                  <a:pt x="687772" y="72670"/>
                  <a:pt x="687772" y="68252"/>
                </a:cubicBezTo>
                <a:lnTo>
                  <a:pt x="687772" y="40612"/>
                </a:lnTo>
                <a:cubicBezTo>
                  <a:pt x="687772" y="36194"/>
                  <a:pt x="691229" y="32590"/>
                  <a:pt x="695646" y="32582"/>
                </a:cubicBezTo>
                <a:close/>
                <a:moveTo>
                  <a:pt x="747377" y="32582"/>
                </a:moveTo>
                <a:lnTo>
                  <a:pt x="756485" y="32582"/>
                </a:lnTo>
                <a:cubicBezTo>
                  <a:pt x="760902" y="32582"/>
                  <a:pt x="764363" y="36194"/>
                  <a:pt x="764363" y="40612"/>
                </a:cubicBezTo>
                <a:lnTo>
                  <a:pt x="764363" y="68252"/>
                </a:lnTo>
                <a:cubicBezTo>
                  <a:pt x="764363" y="72670"/>
                  <a:pt x="760902" y="76273"/>
                  <a:pt x="756485" y="76282"/>
                </a:cubicBezTo>
                <a:lnTo>
                  <a:pt x="747377" y="76282"/>
                </a:lnTo>
                <a:cubicBezTo>
                  <a:pt x="742956" y="76282"/>
                  <a:pt x="739345" y="72670"/>
                  <a:pt x="739345" y="68252"/>
                </a:cubicBezTo>
                <a:lnTo>
                  <a:pt x="739345" y="40612"/>
                </a:lnTo>
                <a:cubicBezTo>
                  <a:pt x="739345" y="36194"/>
                  <a:pt x="742956" y="32591"/>
                  <a:pt x="747377" y="32582"/>
                </a:cubicBezTo>
                <a:close/>
                <a:moveTo>
                  <a:pt x="799104" y="32582"/>
                </a:moveTo>
                <a:lnTo>
                  <a:pt x="808063" y="32582"/>
                </a:lnTo>
                <a:cubicBezTo>
                  <a:pt x="812479" y="32582"/>
                  <a:pt x="816090" y="36194"/>
                  <a:pt x="816090" y="40612"/>
                </a:cubicBezTo>
                <a:lnTo>
                  <a:pt x="816090" y="68252"/>
                </a:lnTo>
                <a:cubicBezTo>
                  <a:pt x="816090" y="72670"/>
                  <a:pt x="812479" y="76273"/>
                  <a:pt x="808063" y="76282"/>
                </a:cubicBezTo>
                <a:lnTo>
                  <a:pt x="799104" y="76282"/>
                </a:lnTo>
                <a:cubicBezTo>
                  <a:pt x="794687" y="76282"/>
                  <a:pt x="791085" y="72670"/>
                  <a:pt x="791076" y="68252"/>
                </a:cubicBezTo>
                <a:lnTo>
                  <a:pt x="791076" y="40612"/>
                </a:lnTo>
                <a:cubicBezTo>
                  <a:pt x="791076" y="36194"/>
                  <a:pt x="794687" y="32591"/>
                  <a:pt x="799104" y="32582"/>
                </a:cubicBezTo>
                <a:close/>
                <a:moveTo>
                  <a:pt x="850681" y="32582"/>
                </a:moveTo>
                <a:lnTo>
                  <a:pt x="859789" y="32582"/>
                </a:lnTo>
                <a:cubicBezTo>
                  <a:pt x="864210" y="32582"/>
                  <a:pt x="867809" y="36194"/>
                  <a:pt x="867821" y="40612"/>
                </a:cubicBezTo>
                <a:lnTo>
                  <a:pt x="867821" y="68252"/>
                </a:lnTo>
                <a:cubicBezTo>
                  <a:pt x="867821" y="72670"/>
                  <a:pt x="864210" y="76272"/>
                  <a:pt x="859789" y="76282"/>
                </a:cubicBezTo>
                <a:lnTo>
                  <a:pt x="850681" y="76282"/>
                </a:lnTo>
                <a:cubicBezTo>
                  <a:pt x="846261" y="76282"/>
                  <a:pt x="842650" y="72670"/>
                  <a:pt x="842650" y="68252"/>
                </a:cubicBezTo>
                <a:lnTo>
                  <a:pt x="842650" y="40612"/>
                </a:lnTo>
                <a:cubicBezTo>
                  <a:pt x="842650" y="36194"/>
                  <a:pt x="846264" y="32592"/>
                  <a:pt x="850681" y="32582"/>
                </a:cubicBezTo>
                <a:close/>
                <a:moveTo>
                  <a:pt x="902408" y="32582"/>
                </a:moveTo>
                <a:lnTo>
                  <a:pt x="911367" y="32582"/>
                </a:lnTo>
                <a:cubicBezTo>
                  <a:pt x="915783" y="32582"/>
                  <a:pt x="919394" y="36194"/>
                  <a:pt x="919394" y="40612"/>
                </a:cubicBezTo>
                <a:lnTo>
                  <a:pt x="919394" y="68252"/>
                </a:lnTo>
                <a:cubicBezTo>
                  <a:pt x="919394" y="72670"/>
                  <a:pt x="915783" y="76272"/>
                  <a:pt x="911367" y="76282"/>
                </a:cubicBezTo>
                <a:lnTo>
                  <a:pt x="902408" y="76282"/>
                </a:lnTo>
                <a:cubicBezTo>
                  <a:pt x="897991" y="76282"/>
                  <a:pt x="894381" y="72670"/>
                  <a:pt x="894381" y="68252"/>
                </a:cubicBezTo>
                <a:lnTo>
                  <a:pt x="894381" y="40612"/>
                </a:lnTo>
                <a:cubicBezTo>
                  <a:pt x="894381" y="36194"/>
                  <a:pt x="897991" y="32593"/>
                  <a:pt x="902408" y="32582"/>
                </a:cubicBezTo>
                <a:close/>
                <a:moveTo>
                  <a:pt x="953985" y="32582"/>
                </a:moveTo>
                <a:lnTo>
                  <a:pt x="963094" y="32582"/>
                </a:lnTo>
                <a:cubicBezTo>
                  <a:pt x="967514" y="32582"/>
                  <a:pt x="971125" y="36194"/>
                  <a:pt x="971125" y="40612"/>
                </a:cubicBezTo>
                <a:lnTo>
                  <a:pt x="971125" y="68252"/>
                </a:lnTo>
                <a:cubicBezTo>
                  <a:pt x="971125" y="72670"/>
                  <a:pt x="967514" y="76271"/>
                  <a:pt x="963094" y="76282"/>
                </a:cubicBezTo>
                <a:lnTo>
                  <a:pt x="953985" y="76282"/>
                </a:lnTo>
                <a:cubicBezTo>
                  <a:pt x="949569" y="76282"/>
                  <a:pt x="945966" y="72670"/>
                  <a:pt x="945954" y="68252"/>
                </a:cubicBezTo>
                <a:lnTo>
                  <a:pt x="945954" y="40612"/>
                </a:lnTo>
                <a:cubicBezTo>
                  <a:pt x="945954" y="36194"/>
                  <a:pt x="949569" y="32593"/>
                  <a:pt x="953985" y="32582"/>
                </a:cubicBezTo>
                <a:close/>
                <a:moveTo>
                  <a:pt x="1005716" y="32582"/>
                </a:moveTo>
                <a:lnTo>
                  <a:pt x="1014671" y="32582"/>
                </a:lnTo>
                <a:cubicBezTo>
                  <a:pt x="1019087" y="32582"/>
                  <a:pt x="1022690" y="36194"/>
                  <a:pt x="1022702" y="40612"/>
                </a:cubicBezTo>
                <a:lnTo>
                  <a:pt x="1022702" y="68252"/>
                </a:lnTo>
                <a:cubicBezTo>
                  <a:pt x="1022702" y="72670"/>
                  <a:pt x="1019087" y="76270"/>
                  <a:pt x="1014671" y="76282"/>
                </a:cubicBezTo>
                <a:lnTo>
                  <a:pt x="1005716" y="76282"/>
                </a:lnTo>
                <a:cubicBezTo>
                  <a:pt x="1001295" y="76282"/>
                  <a:pt x="997685" y="72670"/>
                  <a:pt x="997685" y="68252"/>
                </a:cubicBezTo>
                <a:lnTo>
                  <a:pt x="997685" y="40612"/>
                </a:lnTo>
                <a:cubicBezTo>
                  <a:pt x="997685" y="36194"/>
                  <a:pt x="1001295" y="32594"/>
                  <a:pt x="1005716" y="32582"/>
                </a:cubicBezTo>
                <a:close/>
                <a:moveTo>
                  <a:pt x="1057289" y="32582"/>
                </a:moveTo>
                <a:lnTo>
                  <a:pt x="1066402" y="32582"/>
                </a:lnTo>
                <a:cubicBezTo>
                  <a:pt x="1070818" y="32582"/>
                  <a:pt x="1074429" y="36194"/>
                  <a:pt x="1074429" y="40612"/>
                </a:cubicBezTo>
                <a:lnTo>
                  <a:pt x="1074429" y="68252"/>
                </a:lnTo>
                <a:cubicBezTo>
                  <a:pt x="1074429" y="72670"/>
                  <a:pt x="1070818" y="76270"/>
                  <a:pt x="1066402" y="76282"/>
                </a:cubicBezTo>
                <a:lnTo>
                  <a:pt x="1057289" y="76282"/>
                </a:lnTo>
                <a:cubicBezTo>
                  <a:pt x="1052873" y="76282"/>
                  <a:pt x="1049262" y="72670"/>
                  <a:pt x="1049262" y="68252"/>
                </a:cubicBezTo>
                <a:lnTo>
                  <a:pt x="1049262" y="40612"/>
                </a:lnTo>
                <a:cubicBezTo>
                  <a:pt x="1049262" y="36194"/>
                  <a:pt x="1052873" y="32594"/>
                  <a:pt x="1057289" y="32582"/>
                </a:cubicBezTo>
                <a:close/>
                <a:moveTo>
                  <a:pt x="1109020" y="32582"/>
                </a:moveTo>
                <a:lnTo>
                  <a:pt x="1117975" y="32582"/>
                </a:lnTo>
                <a:cubicBezTo>
                  <a:pt x="1122391" y="32582"/>
                  <a:pt x="1126006" y="36194"/>
                  <a:pt x="1126006" y="40612"/>
                </a:cubicBezTo>
                <a:lnTo>
                  <a:pt x="1126006" y="68252"/>
                </a:lnTo>
                <a:cubicBezTo>
                  <a:pt x="1126006" y="72670"/>
                  <a:pt x="1122391" y="76269"/>
                  <a:pt x="1117975" y="76282"/>
                </a:cubicBezTo>
                <a:lnTo>
                  <a:pt x="1109020" y="76282"/>
                </a:lnTo>
                <a:cubicBezTo>
                  <a:pt x="1104600" y="76282"/>
                  <a:pt x="1100989" y="72670"/>
                  <a:pt x="1100989" y="68252"/>
                </a:cubicBezTo>
                <a:lnTo>
                  <a:pt x="1100989" y="40612"/>
                </a:lnTo>
                <a:cubicBezTo>
                  <a:pt x="1100989" y="36194"/>
                  <a:pt x="1104600" y="32595"/>
                  <a:pt x="1109020" y="32582"/>
                </a:cubicBezTo>
                <a:close/>
                <a:moveTo>
                  <a:pt x="24086" y="510193"/>
                </a:moveTo>
                <a:lnTo>
                  <a:pt x="33199" y="510193"/>
                </a:lnTo>
                <a:cubicBezTo>
                  <a:pt x="37615" y="510193"/>
                  <a:pt x="41226" y="513804"/>
                  <a:pt x="41230" y="518224"/>
                </a:cubicBezTo>
                <a:lnTo>
                  <a:pt x="41230" y="545865"/>
                </a:lnTo>
                <a:cubicBezTo>
                  <a:pt x="41230" y="550281"/>
                  <a:pt x="37615" y="553892"/>
                  <a:pt x="33199" y="553892"/>
                </a:cubicBezTo>
                <a:lnTo>
                  <a:pt x="24086" y="553892"/>
                </a:lnTo>
                <a:cubicBezTo>
                  <a:pt x="19670" y="553892"/>
                  <a:pt x="16213" y="550281"/>
                  <a:pt x="16213" y="545865"/>
                </a:cubicBezTo>
                <a:lnTo>
                  <a:pt x="16213" y="518224"/>
                </a:lnTo>
                <a:cubicBezTo>
                  <a:pt x="16213" y="513804"/>
                  <a:pt x="19670" y="510193"/>
                  <a:pt x="24086" y="510193"/>
                </a:cubicBezTo>
                <a:close/>
                <a:moveTo>
                  <a:pt x="75817" y="510193"/>
                </a:moveTo>
                <a:lnTo>
                  <a:pt x="84930" y="510193"/>
                </a:lnTo>
                <a:cubicBezTo>
                  <a:pt x="89346" y="510193"/>
                  <a:pt x="92803" y="513804"/>
                  <a:pt x="92803" y="518224"/>
                </a:cubicBezTo>
                <a:lnTo>
                  <a:pt x="92803" y="545865"/>
                </a:lnTo>
                <a:cubicBezTo>
                  <a:pt x="92803" y="550281"/>
                  <a:pt x="89346" y="553892"/>
                  <a:pt x="84930" y="553892"/>
                </a:cubicBezTo>
                <a:lnTo>
                  <a:pt x="75817" y="553892"/>
                </a:lnTo>
                <a:cubicBezTo>
                  <a:pt x="71401" y="553892"/>
                  <a:pt x="67786" y="550281"/>
                  <a:pt x="67786" y="545865"/>
                </a:cubicBezTo>
                <a:lnTo>
                  <a:pt x="67786" y="518224"/>
                </a:lnTo>
                <a:cubicBezTo>
                  <a:pt x="67786" y="513804"/>
                  <a:pt x="71401" y="510193"/>
                  <a:pt x="75817" y="510193"/>
                </a:cubicBezTo>
                <a:close/>
                <a:moveTo>
                  <a:pt x="127548" y="510193"/>
                </a:moveTo>
                <a:lnTo>
                  <a:pt x="136503" y="510193"/>
                </a:lnTo>
                <a:cubicBezTo>
                  <a:pt x="140919" y="510193"/>
                  <a:pt x="144534" y="513804"/>
                  <a:pt x="144534" y="518224"/>
                </a:cubicBezTo>
                <a:lnTo>
                  <a:pt x="144534" y="545865"/>
                </a:lnTo>
                <a:cubicBezTo>
                  <a:pt x="144534" y="550281"/>
                  <a:pt x="140919" y="553892"/>
                  <a:pt x="136503" y="553892"/>
                </a:cubicBezTo>
                <a:lnTo>
                  <a:pt x="127548" y="553892"/>
                </a:lnTo>
                <a:cubicBezTo>
                  <a:pt x="123128" y="553892"/>
                  <a:pt x="119517" y="550281"/>
                  <a:pt x="119517" y="545865"/>
                </a:cubicBezTo>
                <a:lnTo>
                  <a:pt x="119517" y="518224"/>
                </a:lnTo>
                <a:cubicBezTo>
                  <a:pt x="119517" y="513804"/>
                  <a:pt x="123128" y="510193"/>
                  <a:pt x="127548" y="510193"/>
                </a:cubicBezTo>
                <a:close/>
                <a:moveTo>
                  <a:pt x="179121" y="510193"/>
                </a:moveTo>
                <a:lnTo>
                  <a:pt x="188234" y="510193"/>
                </a:lnTo>
                <a:cubicBezTo>
                  <a:pt x="192650" y="510193"/>
                  <a:pt x="196261" y="513804"/>
                  <a:pt x="196261" y="518224"/>
                </a:cubicBezTo>
                <a:lnTo>
                  <a:pt x="196261" y="545865"/>
                </a:lnTo>
                <a:cubicBezTo>
                  <a:pt x="196261" y="550281"/>
                  <a:pt x="192650" y="553892"/>
                  <a:pt x="188234" y="553892"/>
                </a:cubicBezTo>
                <a:lnTo>
                  <a:pt x="179121" y="553892"/>
                </a:lnTo>
                <a:cubicBezTo>
                  <a:pt x="174705" y="553892"/>
                  <a:pt x="171094" y="550281"/>
                  <a:pt x="171094" y="545865"/>
                </a:cubicBezTo>
                <a:lnTo>
                  <a:pt x="171094" y="518224"/>
                </a:lnTo>
                <a:cubicBezTo>
                  <a:pt x="171094" y="513804"/>
                  <a:pt x="174705" y="510193"/>
                  <a:pt x="179121" y="510193"/>
                </a:cubicBezTo>
                <a:close/>
                <a:moveTo>
                  <a:pt x="230852" y="510193"/>
                </a:moveTo>
                <a:lnTo>
                  <a:pt x="239807" y="510193"/>
                </a:lnTo>
                <a:cubicBezTo>
                  <a:pt x="244227" y="510193"/>
                  <a:pt x="247814" y="513804"/>
                  <a:pt x="247838" y="518224"/>
                </a:cubicBezTo>
                <a:lnTo>
                  <a:pt x="247838" y="545865"/>
                </a:lnTo>
                <a:cubicBezTo>
                  <a:pt x="247838" y="550281"/>
                  <a:pt x="244227" y="553892"/>
                  <a:pt x="239807" y="553892"/>
                </a:cubicBezTo>
                <a:lnTo>
                  <a:pt x="230852" y="553892"/>
                </a:lnTo>
                <a:cubicBezTo>
                  <a:pt x="226436" y="553892"/>
                  <a:pt x="222821" y="550281"/>
                  <a:pt x="222821" y="545865"/>
                </a:cubicBezTo>
                <a:lnTo>
                  <a:pt x="222821" y="518224"/>
                </a:lnTo>
                <a:cubicBezTo>
                  <a:pt x="222821" y="513804"/>
                  <a:pt x="226436" y="510193"/>
                  <a:pt x="230852" y="510193"/>
                </a:cubicBezTo>
                <a:close/>
                <a:moveTo>
                  <a:pt x="282425" y="510193"/>
                </a:moveTo>
                <a:lnTo>
                  <a:pt x="291538" y="510193"/>
                </a:lnTo>
                <a:cubicBezTo>
                  <a:pt x="295954" y="510193"/>
                  <a:pt x="299565" y="513804"/>
                  <a:pt x="299565" y="518224"/>
                </a:cubicBezTo>
                <a:lnTo>
                  <a:pt x="299565" y="545865"/>
                </a:lnTo>
                <a:cubicBezTo>
                  <a:pt x="299565" y="550281"/>
                  <a:pt x="295954" y="553892"/>
                  <a:pt x="291538" y="553892"/>
                </a:cubicBezTo>
                <a:lnTo>
                  <a:pt x="282425" y="553892"/>
                </a:lnTo>
                <a:cubicBezTo>
                  <a:pt x="278009" y="553892"/>
                  <a:pt x="274422" y="550281"/>
                  <a:pt x="274398" y="545865"/>
                </a:cubicBezTo>
                <a:lnTo>
                  <a:pt x="274398" y="518224"/>
                </a:lnTo>
                <a:cubicBezTo>
                  <a:pt x="274398" y="513804"/>
                  <a:pt x="278009" y="510193"/>
                  <a:pt x="282425" y="510193"/>
                </a:cubicBezTo>
                <a:close/>
                <a:moveTo>
                  <a:pt x="334157" y="510193"/>
                </a:moveTo>
                <a:lnTo>
                  <a:pt x="343111" y="510193"/>
                </a:lnTo>
                <a:cubicBezTo>
                  <a:pt x="347531" y="510193"/>
                  <a:pt x="351118" y="513804"/>
                  <a:pt x="351142" y="518224"/>
                </a:cubicBezTo>
                <a:lnTo>
                  <a:pt x="351142" y="545865"/>
                </a:lnTo>
                <a:cubicBezTo>
                  <a:pt x="351142" y="550281"/>
                  <a:pt x="347531" y="553892"/>
                  <a:pt x="343111" y="553892"/>
                </a:cubicBezTo>
                <a:lnTo>
                  <a:pt x="334157" y="553892"/>
                </a:lnTo>
                <a:cubicBezTo>
                  <a:pt x="329740" y="553892"/>
                  <a:pt x="326149" y="550281"/>
                  <a:pt x="326125" y="545865"/>
                </a:cubicBezTo>
                <a:lnTo>
                  <a:pt x="326125" y="518224"/>
                </a:lnTo>
                <a:cubicBezTo>
                  <a:pt x="326125" y="513804"/>
                  <a:pt x="329740" y="510193"/>
                  <a:pt x="334157" y="510193"/>
                </a:cubicBezTo>
                <a:close/>
                <a:moveTo>
                  <a:pt x="385730" y="510193"/>
                </a:moveTo>
                <a:lnTo>
                  <a:pt x="394842" y="510193"/>
                </a:lnTo>
                <a:cubicBezTo>
                  <a:pt x="399258" y="510193"/>
                  <a:pt x="402849" y="513804"/>
                  <a:pt x="402873" y="518224"/>
                </a:cubicBezTo>
                <a:lnTo>
                  <a:pt x="402873" y="545865"/>
                </a:lnTo>
                <a:cubicBezTo>
                  <a:pt x="402873" y="550281"/>
                  <a:pt x="399258" y="553892"/>
                  <a:pt x="394842" y="553892"/>
                </a:cubicBezTo>
                <a:lnTo>
                  <a:pt x="385730" y="553892"/>
                </a:lnTo>
                <a:cubicBezTo>
                  <a:pt x="381313" y="553892"/>
                  <a:pt x="377702" y="550281"/>
                  <a:pt x="377702" y="545865"/>
                </a:cubicBezTo>
                <a:lnTo>
                  <a:pt x="377702" y="518224"/>
                </a:lnTo>
                <a:cubicBezTo>
                  <a:pt x="377702" y="513804"/>
                  <a:pt x="381313" y="510193"/>
                  <a:pt x="385730" y="510193"/>
                </a:cubicBezTo>
                <a:close/>
                <a:moveTo>
                  <a:pt x="437461" y="510193"/>
                </a:moveTo>
                <a:lnTo>
                  <a:pt x="446419" y="510193"/>
                </a:lnTo>
                <a:cubicBezTo>
                  <a:pt x="450836" y="510193"/>
                  <a:pt x="454447" y="513804"/>
                  <a:pt x="454447" y="518224"/>
                </a:cubicBezTo>
                <a:lnTo>
                  <a:pt x="454447" y="545865"/>
                </a:lnTo>
                <a:cubicBezTo>
                  <a:pt x="454447" y="550281"/>
                  <a:pt x="450836" y="553892"/>
                  <a:pt x="446419" y="553892"/>
                </a:cubicBezTo>
                <a:lnTo>
                  <a:pt x="437461" y="553892"/>
                </a:lnTo>
                <a:cubicBezTo>
                  <a:pt x="433044" y="553892"/>
                  <a:pt x="429453" y="550281"/>
                  <a:pt x="429433" y="545865"/>
                </a:cubicBezTo>
                <a:lnTo>
                  <a:pt x="429433" y="518224"/>
                </a:lnTo>
                <a:cubicBezTo>
                  <a:pt x="429433" y="513804"/>
                  <a:pt x="433044" y="510193"/>
                  <a:pt x="437461" y="510193"/>
                </a:cubicBezTo>
                <a:close/>
                <a:moveTo>
                  <a:pt x="489038" y="510193"/>
                </a:moveTo>
                <a:lnTo>
                  <a:pt x="498146" y="510193"/>
                </a:lnTo>
                <a:cubicBezTo>
                  <a:pt x="502567" y="510193"/>
                  <a:pt x="506177" y="513804"/>
                  <a:pt x="506177" y="518224"/>
                </a:cubicBezTo>
                <a:lnTo>
                  <a:pt x="506177" y="545865"/>
                </a:lnTo>
                <a:cubicBezTo>
                  <a:pt x="506177" y="550281"/>
                  <a:pt x="502562" y="553892"/>
                  <a:pt x="498146" y="553892"/>
                </a:cubicBezTo>
                <a:lnTo>
                  <a:pt x="489038" y="553892"/>
                </a:lnTo>
                <a:cubicBezTo>
                  <a:pt x="484617" y="553892"/>
                  <a:pt x="481180" y="550281"/>
                  <a:pt x="481160" y="545865"/>
                </a:cubicBezTo>
                <a:lnTo>
                  <a:pt x="481160" y="518224"/>
                </a:lnTo>
                <a:cubicBezTo>
                  <a:pt x="481160" y="513804"/>
                  <a:pt x="484617" y="510193"/>
                  <a:pt x="489038" y="510193"/>
                </a:cubicBezTo>
                <a:close/>
                <a:moveTo>
                  <a:pt x="540765" y="510193"/>
                </a:moveTo>
                <a:lnTo>
                  <a:pt x="549877" y="510193"/>
                </a:lnTo>
                <a:cubicBezTo>
                  <a:pt x="554293" y="510193"/>
                  <a:pt x="557730" y="513804"/>
                  <a:pt x="557751" y="518224"/>
                </a:cubicBezTo>
                <a:lnTo>
                  <a:pt x="557751" y="545865"/>
                </a:lnTo>
                <a:cubicBezTo>
                  <a:pt x="557751" y="550281"/>
                  <a:pt x="554293" y="553892"/>
                  <a:pt x="549877" y="553892"/>
                </a:cubicBezTo>
                <a:lnTo>
                  <a:pt x="540765" y="553892"/>
                </a:lnTo>
                <a:cubicBezTo>
                  <a:pt x="536348" y="553892"/>
                  <a:pt x="532737" y="550281"/>
                  <a:pt x="532737" y="545865"/>
                </a:cubicBezTo>
                <a:lnTo>
                  <a:pt x="532737" y="518224"/>
                </a:lnTo>
                <a:cubicBezTo>
                  <a:pt x="532737" y="513804"/>
                  <a:pt x="536348" y="510193"/>
                  <a:pt x="540765" y="510193"/>
                </a:cubicBezTo>
                <a:close/>
                <a:moveTo>
                  <a:pt x="592342" y="510193"/>
                </a:moveTo>
                <a:lnTo>
                  <a:pt x="601450" y="510193"/>
                </a:lnTo>
                <a:cubicBezTo>
                  <a:pt x="605871" y="510193"/>
                  <a:pt x="609482" y="513804"/>
                  <a:pt x="609482" y="518224"/>
                </a:cubicBezTo>
                <a:lnTo>
                  <a:pt x="609482" y="545865"/>
                </a:lnTo>
                <a:cubicBezTo>
                  <a:pt x="609482" y="550281"/>
                  <a:pt x="605871" y="553892"/>
                  <a:pt x="601450" y="553892"/>
                </a:cubicBezTo>
                <a:lnTo>
                  <a:pt x="592342" y="553892"/>
                </a:lnTo>
                <a:cubicBezTo>
                  <a:pt x="587925" y="553892"/>
                  <a:pt x="584484" y="550281"/>
                  <a:pt x="584464" y="545865"/>
                </a:cubicBezTo>
                <a:lnTo>
                  <a:pt x="584464" y="518224"/>
                </a:lnTo>
                <a:cubicBezTo>
                  <a:pt x="584464" y="513804"/>
                  <a:pt x="587925" y="510193"/>
                  <a:pt x="592342" y="510193"/>
                </a:cubicBezTo>
                <a:close/>
                <a:moveTo>
                  <a:pt x="644069" y="510193"/>
                </a:moveTo>
                <a:lnTo>
                  <a:pt x="653181" y="510193"/>
                </a:lnTo>
                <a:cubicBezTo>
                  <a:pt x="657598" y="510193"/>
                  <a:pt x="661055" y="513804"/>
                  <a:pt x="661055" y="518224"/>
                </a:cubicBezTo>
                <a:lnTo>
                  <a:pt x="661055" y="545865"/>
                </a:lnTo>
                <a:cubicBezTo>
                  <a:pt x="661055" y="550281"/>
                  <a:pt x="657598" y="553892"/>
                  <a:pt x="653181" y="553892"/>
                </a:cubicBezTo>
                <a:lnTo>
                  <a:pt x="644069" y="553892"/>
                </a:lnTo>
                <a:cubicBezTo>
                  <a:pt x="639652" y="553892"/>
                  <a:pt x="636062" y="550281"/>
                  <a:pt x="636041" y="545865"/>
                </a:cubicBezTo>
                <a:lnTo>
                  <a:pt x="636041" y="518224"/>
                </a:lnTo>
                <a:cubicBezTo>
                  <a:pt x="636041" y="513804"/>
                  <a:pt x="639652" y="510193"/>
                  <a:pt x="644069" y="510193"/>
                </a:cubicBezTo>
                <a:close/>
                <a:moveTo>
                  <a:pt x="695646" y="510193"/>
                </a:moveTo>
                <a:lnTo>
                  <a:pt x="704758" y="510193"/>
                </a:lnTo>
                <a:cubicBezTo>
                  <a:pt x="709175" y="510193"/>
                  <a:pt x="712766" y="513804"/>
                  <a:pt x="712786" y="518224"/>
                </a:cubicBezTo>
                <a:lnTo>
                  <a:pt x="712786" y="545865"/>
                </a:lnTo>
                <a:cubicBezTo>
                  <a:pt x="712786" y="550281"/>
                  <a:pt x="709175" y="553892"/>
                  <a:pt x="704758" y="553892"/>
                </a:cubicBezTo>
                <a:lnTo>
                  <a:pt x="695646" y="553892"/>
                </a:lnTo>
                <a:cubicBezTo>
                  <a:pt x="691229" y="553892"/>
                  <a:pt x="687772" y="550281"/>
                  <a:pt x="687772" y="545865"/>
                </a:cubicBezTo>
                <a:lnTo>
                  <a:pt x="687772" y="518224"/>
                </a:lnTo>
                <a:cubicBezTo>
                  <a:pt x="687772" y="513804"/>
                  <a:pt x="691229" y="510193"/>
                  <a:pt x="695646" y="510193"/>
                </a:cubicBezTo>
                <a:close/>
                <a:moveTo>
                  <a:pt x="747377" y="510193"/>
                </a:moveTo>
                <a:lnTo>
                  <a:pt x="756485" y="510193"/>
                </a:lnTo>
                <a:cubicBezTo>
                  <a:pt x="760902" y="510193"/>
                  <a:pt x="764363" y="513804"/>
                  <a:pt x="764363" y="518224"/>
                </a:cubicBezTo>
                <a:lnTo>
                  <a:pt x="764363" y="545865"/>
                </a:lnTo>
                <a:cubicBezTo>
                  <a:pt x="764363" y="550281"/>
                  <a:pt x="760902" y="553892"/>
                  <a:pt x="756485" y="553892"/>
                </a:cubicBezTo>
                <a:lnTo>
                  <a:pt x="747377" y="553892"/>
                </a:lnTo>
                <a:cubicBezTo>
                  <a:pt x="742956" y="553892"/>
                  <a:pt x="739345" y="550281"/>
                  <a:pt x="739345" y="545865"/>
                </a:cubicBezTo>
                <a:lnTo>
                  <a:pt x="739345" y="518224"/>
                </a:lnTo>
                <a:cubicBezTo>
                  <a:pt x="739345" y="513804"/>
                  <a:pt x="742956" y="510193"/>
                  <a:pt x="747377" y="510193"/>
                </a:cubicBezTo>
                <a:close/>
                <a:moveTo>
                  <a:pt x="799104" y="510193"/>
                </a:moveTo>
                <a:lnTo>
                  <a:pt x="808063" y="510193"/>
                </a:lnTo>
                <a:cubicBezTo>
                  <a:pt x="812479" y="510193"/>
                  <a:pt x="816090" y="513804"/>
                  <a:pt x="816090" y="518224"/>
                </a:cubicBezTo>
                <a:lnTo>
                  <a:pt x="816090" y="545865"/>
                </a:lnTo>
                <a:cubicBezTo>
                  <a:pt x="816090" y="550281"/>
                  <a:pt x="812479" y="553892"/>
                  <a:pt x="808063" y="553892"/>
                </a:cubicBezTo>
                <a:lnTo>
                  <a:pt x="799104" y="553892"/>
                </a:lnTo>
                <a:cubicBezTo>
                  <a:pt x="794687" y="553892"/>
                  <a:pt x="791093" y="550281"/>
                  <a:pt x="791076" y="545865"/>
                </a:cubicBezTo>
                <a:lnTo>
                  <a:pt x="791076" y="518224"/>
                </a:lnTo>
                <a:cubicBezTo>
                  <a:pt x="791076" y="513804"/>
                  <a:pt x="794687" y="510193"/>
                  <a:pt x="799104" y="510193"/>
                </a:cubicBezTo>
                <a:close/>
                <a:moveTo>
                  <a:pt x="850681" y="510193"/>
                </a:moveTo>
                <a:lnTo>
                  <a:pt x="859789" y="510193"/>
                </a:lnTo>
                <a:cubicBezTo>
                  <a:pt x="864210" y="510193"/>
                  <a:pt x="867805" y="513804"/>
                  <a:pt x="867821" y="518224"/>
                </a:cubicBezTo>
                <a:lnTo>
                  <a:pt x="867821" y="545865"/>
                </a:lnTo>
                <a:cubicBezTo>
                  <a:pt x="867821" y="550281"/>
                  <a:pt x="864210" y="553892"/>
                  <a:pt x="859789" y="553892"/>
                </a:cubicBezTo>
                <a:lnTo>
                  <a:pt x="850681" y="553892"/>
                </a:lnTo>
                <a:cubicBezTo>
                  <a:pt x="846261" y="553892"/>
                  <a:pt x="842650" y="550281"/>
                  <a:pt x="842650" y="545865"/>
                </a:cubicBezTo>
                <a:lnTo>
                  <a:pt x="842650" y="518224"/>
                </a:lnTo>
                <a:cubicBezTo>
                  <a:pt x="842650" y="513804"/>
                  <a:pt x="846264" y="510193"/>
                  <a:pt x="850681" y="510193"/>
                </a:cubicBezTo>
                <a:close/>
                <a:moveTo>
                  <a:pt x="902408" y="510193"/>
                </a:moveTo>
                <a:lnTo>
                  <a:pt x="911367" y="510193"/>
                </a:lnTo>
                <a:cubicBezTo>
                  <a:pt x="915783" y="510193"/>
                  <a:pt x="919394" y="513804"/>
                  <a:pt x="919394" y="518224"/>
                </a:cubicBezTo>
                <a:lnTo>
                  <a:pt x="919394" y="545865"/>
                </a:lnTo>
                <a:cubicBezTo>
                  <a:pt x="919394" y="550281"/>
                  <a:pt x="915783" y="553892"/>
                  <a:pt x="911367" y="553892"/>
                </a:cubicBezTo>
                <a:lnTo>
                  <a:pt x="902408" y="553892"/>
                </a:lnTo>
                <a:cubicBezTo>
                  <a:pt x="897991" y="553892"/>
                  <a:pt x="894381" y="550281"/>
                  <a:pt x="894381" y="545865"/>
                </a:cubicBezTo>
                <a:lnTo>
                  <a:pt x="894381" y="518224"/>
                </a:lnTo>
                <a:cubicBezTo>
                  <a:pt x="894381" y="513804"/>
                  <a:pt x="897991" y="510193"/>
                  <a:pt x="902408" y="510193"/>
                </a:cubicBezTo>
                <a:close/>
                <a:moveTo>
                  <a:pt x="953985" y="510193"/>
                </a:moveTo>
                <a:lnTo>
                  <a:pt x="963094" y="510193"/>
                </a:lnTo>
                <a:cubicBezTo>
                  <a:pt x="967514" y="510193"/>
                  <a:pt x="971125" y="513804"/>
                  <a:pt x="971125" y="518224"/>
                </a:cubicBezTo>
                <a:lnTo>
                  <a:pt x="971125" y="545865"/>
                </a:lnTo>
                <a:cubicBezTo>
                  <a:pt x="971125" y="550281"/>
                  <a:pt x="967514" y="553892"/>
                  <a:pt x="963094" y="553892"/>
                </a:cubicBezTo>
                <a:lnTo>
                  <a:pt x="953985" y="553892"/>
                </a:lnTo>
                <a:cubicBezTo>
                  <a:pt x="949569" y="553892"/>
                  <a:pt x="945970" y="550281"/>
                  <a:pt x="945954" y="545865"/>
                </a:cubicBezTo>
                <a:lnTo>
                  <a:pt x="945954" y="518224"/>
                </a:lnTo>
                <a:cubicBezTo>
                  <a:pt x="945954" y="513804"/>
                  <a:pt x="949569" y="510193"/>
                  <a:pt x="953985" y="510193"/>
                </a:cubicBezTo>
                <a:close/>
                <a:moveTo>
                  <a:pt x="1005716" y="510193"/>
                </a:moveTo>
                <a:lnTo>
                  <a:pt x="1014671" y="510193"/>
                </a:lnTo>
                <a:cubicBezTo>
                  <a:pt x="1019087" y="510193"/>
                  <a:pt x="1022686" y="513804"/>
                  <a:pt x="1022702" y="518224"/>
                </a:cubicBezTo>
                <a:lnTo>
                  <a:pt x="1022702" y="545865"/>
                </a:lnTo>
                <a:cubicBezTo>
                  <a:pt x="1022702" y="550281"/>
                  <a:pt x="1019087" y="553892"/>
                  <a:pt x="1014671" y="553892"/>
                </a:cubicBezTo>
                <a:lnTo>
                  <a:pt x="1005716" y="553892"/>
                </a:lnTo>
                <a:cubicBezTo>
                  <a:pt x="1001295" y="553892"/>
                  <a:pt x="997685" y="550281"/>
                  <a:pt x="997685" y="545865"/>
                </a:cubicBezTo>
                <a:lnTo>
                  <a:pt x="997685" y="518224"/>
                </a:lnTo>
                <a:cubicBezTo>
                  <a:pt x="997685" y="513804"/>
                  <a:pt x="1001295" y="510193"/>
                  <a:pt x="1005716" y="510193"/>
                </a:cubicBezTo>
                <a:close/>
                <a:moveTo>
                  <a:pt x="1057289" y="510193"/>
                </a:moveTo>
                <a:lnTo>
                  <a:pt x="1066402" y="510193"/>
                </a:lnTo>
                <a:cubicBezTo>
                  <a:pt x="1070818" y="510193"/>
                  <a:pt x="1074429" y="513804"/>
                  <a:pt x="1074429" y="518224"/>
                </a:cubicBezTo>
                <a:lnTo>
                  <a:pt x="1074429" y="545865"/>
                </a:lnTo>
                <a:cubicBezTo>
                  <a:pt x="1074429" y="550281"/>
                  <a:pt x="1070818" y="553892"/>
                  <a:pt x="1066402" y="553892"/>
                </a:cubicBezTo>
                <a:lnTo>
                  <a:pt x="1057289" y="553892"/>
                </a:lnTo>
                <a:cubicBezTo>
                  <a:pt x="1052873" y="553892"/>
                  <a:pt x="1049262" y="550281"/>
                  <a:pt x="1049262" y="545865"/>
                </a:cubicBezTo>
                <a:lnTo>
                  <a:pt x="1049262" y="518224"/>
                </a:lnTo>
                <a:cubicBezTo>
                  <a:pt x="1049262" y="513804"/>
                  <a:pt x="1052873" y="510193"/>
                  <a:pt x="1057289" y="510193"/>
                </a:cubicBezTo>
                <a:close/>
                <a:moveTo>
                  <a:pt x="1109020" y="510193"/>
                </a:moveTo>
                <a:lnTo>
                  <a:pt x="1117975" y="510193"/>
                </a:lnTo>
                <a:cubicBezTo>
                  <a:pt x="1122391" y="510193"/>
                  <a:pt x="1126006" y="513804"/>
                  <a:pt x="1126006" y="518224"/>
                </a:cubicBezTo>
                <a:lnTo>
                  <a:pt x="1126006" y="545865"/>
                </a:lnTo>
                <a:cubicBezTo>
                  <a:pt x="1126006" y="550281"/>
                  <a:pt x="1122391" y="553892"/>
                  <a:pt x="1117975" y="553892"/>
                </a:cubicBezTo>
                <a:lnTo>
                  <a:pt x="1109020" y="553892"/>
                </a:lnTo>
                <a:cubicBezTo>
                  <a:pt x="1104600" y="553892"/>
                  <a:pt x="1100989" y="550281"/>
                  <a:pt x="1100989" y="545865"/>
                </a:cubicBezTo>
                <a:lnTo>
                  <a:pt x="1100989" y="518224"/>
                </a:lnTo>
                <a:cubicBezTo>
                  <a:pt x="1100989" y="513804"/>
                  <a:pt x="1104600" y="510193"/>
                  <a:pt x="1109020" y="5101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16"/>
          <p:cNvSpPr/>
          <p:nvPr/>
        </p:nvSpPr>
        <p:spPr>
          <a:xfrm>
            <a:off x="4158317" y="4835388"/>
            <a:ext cx="1133264" cy="298979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16"/>
          <p:cNvSpPr>
            <a:spLocks noGrp="1"/>
          </p:cNvSpPr>
          <p:nvPr>
            <p:ph type="pic" idx="3"/>
          </p:nvPr>
        </p:nvSpPr>
        <p:spPr>
          <a:xfrm>
            <a:off x="3378513" y="5236851"/>
            <a:ext cx="1249200" cy="945600"/>
          </a:xfrm>
          <a:prstGeom prst="rect">
            <a:avLst/>
          </a:prstGeom>
          <a:noFill/>
          <a:ln>
            <a:noFill/>
          </a:ln>
        </p:spPr>
      </p:sp>
      <p:sp>
        <p:nvSpPr>
          <p:cNvPr id="2206" name="Google Shape;2206;p16"/>
          <p:cNvSpPr>
            <a:spLocks noGrp="1"/>
          </p:cNvSpPr>
          <p:nvPr>
            <p:ph type="pic" idx="4"/>
          </p:nvPr>
        </p:nvSpPr>
        <p:spPr>
          <a:xfrm>
            <a:off x="4752688" y="5236851"/>
            <a:ext cx="1249200" cy="945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WindSong Medium"/>
              <a:buNone/>
              <a:defRPr sz="4500">
                <a:solidFill>
                  <a:schemeClr val="dk1"/>
                </a:solidFill>
                <a:latin typeface="WindSong Medium"/>
                <a:ea typeface="WindSong Medium"/>
                <a:cs typeface="WindSong Medium"/>
                <a:sym typeface="WindSong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●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○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■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●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○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■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●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○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Mono"/>
              <a:buChar char="■"/>
              <a:defRPr>
                <a:solidFill>
                  <a:schemeClr val="dk2"/>
                </a:solidFill>
                <a:latin typeface="Red Hat Mono"/>
                <a:ea typeface="Red Hat Mono"/>
                <a:cs typeface="Red Hat Mono"/>
                <a:sym typeface="Red Hat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931800" y="13425"/>
            <a:ext cx="226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slidesmania.com</a:t>
            </a:r>
            <a:endParaRPr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2" r:id="rId8"/>
    <p:sldLayoutId id="2147483663" r:id="rId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31"/>
          <p:cNvSpPr txBox="1">
            <a:spLocks noGrp="1"/>
          </p:cNvSpPr>
          <p:nvPr>
            <p:ph type="title"/>
          </p:nvPr>
        </p:nvSpPr>
        <p:spPr>
          <a:xfrm>
            <a:off x="2339200" y="2001400"/>
            <a:ext cx="6022250" cy="179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ДОЛГОСРОЧНЫХ СБЕРЕЖЕНИЙ</a:t>
            </a:r>
          </a:p>
        </p:txBody>
      </p:sp>
      <p:pic>
        <p:nvPicPr>
          <p:cNvPr id="2925" name="Google Shape;2925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02" b="48725"/>
          <a:stretch/>
        </p:blipFill>
        <p:spPr>
          <a:xfrm>
            <a:off x="4749188" y="5230625"/>
            <a:ext cx="1249200" cy="9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6" name="Google Shape;2926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1632" r="11639"/>
          <a:stretch/>
        </p:blipFill>
        <p:spPr>
          <a:xfrm>
            <a:off x="832550" y="2372050"/>
            <a:ext cx="1457992" cy="1425151"/>
          </a:xfrm>
          <a:prstGeom prst="rect">
            <a:avLst/>
          </a:prstGeom>
        </p:spPr>
      </p:pic>
      <p:pic>
        <p:nvPicPr>
          <p:cNvPr id="2927" name="Google Shape;2927;p3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t="19731" b="19725"/>
          <a:stretch/>
        </p:blipFill>
        <p:spPr>
          <a:xfrm>
            <a:off x="3375000" y="5230626"/>
            <a:ext cx="1249196" cy="945603"/>
          </a:xfrm>
          <a:prstGeom prst="rect">
            <a:avLst/>
          </a:prstGeom>
        </p:spPr>
      </p:pic>
      <p:grpSp>
        <p:nvGrpSpPr>
          <p:cNvPr id="2928" name="Google Shape;2928;p31"/>
          <p:cNvGrpSpPr/>
          <p:nvPr/>
        </p:nvGrpSpPr>
        <p:grpSpPr>
          <a:xfrm rot="-423793" flipH="1">
            <a:off x="-234102" y="3613492"/>
            <a:ext cx="2155204" cy="3278580"/>
            <a:chOff x="9736753" y="2581561"/>
            <a:chExt cx="2883711" cy="4386813"/>
          </a:xfrm>
        </p:grpSpPr>
        <p:grpSp>
          <p:nvGrpSpPr>
            <p:cNvPr id="2929" name="Google Shape;2929;p31"/>
            <p:cNvGrpSpPr/>
            <p:nvPr/>
          </p:nvGrpSpPr>
          <p:grpSpPr>
            <a:xfrm>
              <a:off x="9736753" y="2581561"/>
              <a:ext cx="2883711" cy="4386813"/>
              <a:chOff x="9417088" y="2725186"/>
              <a:chExt cx="2883711" cy="4386813"/>
            </a:xfrm>
          </p:grpSpPr>
          <p:pic>
            <p:nvPicPr>
              <p:cNvPr id="2930" name="Google Shape;2930;p31"/>
              <p:cNvPicPr preferRelativeResize="0"/>
              <p:nvPr/>
            </p:nvPicPr>
            <p:blipFill rotWithShape="1">
              <a:blip r:embed="rId6">
                <a:alphaModFix/>
              </a:blip>
              <a:srcRect l="62409" r="10394"/>
              <a:stretch/>
            </p:blipFill>
            <p:spPr>
              <a:xfrm>
                <a:off x="10592021" y="3079196"/>
                <a:ext cx="1646789" cy="4032803"/>
              </a:xfrm>
              <a:custGeom>
                <a:avLst/>
                <a:gdLst/>
                <a:ahLst/>
                <a:cxnLst/>
                <a:rect l="l" t="t" r="r" b="b"/>
                <a:pathLst>
                  <a:path w="4391438" h="2927625" extrusionOk="0">
                    <a:moveTo>
                      <a:pt x="-129" y="208"/>
                    </a:moveTo>
                    <a:lnTo>
                      <a:pt x="4391310" y="208"/>
                    </a:lnTo>
                    <a:lnTo>
                      <a:pt x="4391310" y="2927834"/>
                    </a:lnTo>
                    <a:lnTo>
                      <a:pt x="-129" y="2927834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0800" dist="19050" dir="18900000" algn="b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31" name="Google Shape;2931;p31"/>
              <p:cNvPicPr preferRelativeResize="0"/>
              <p:nvPr/>
            </p:nvPicPr>
            <p:blipFill rotWithShape="1">
              <a:blip r:embed="rId6">
                <a:alphaModFix/>
              </a:blip>
              <a:srcRect l="17977" r="39692"/>
              <a:stretch/>
            </p:blipFill>
            <p:spPr>
              <a:xfrm rot="280913">
                <a:off x="9581162" y="2822443"/>
                <a:ext cx="2555561" cy="4032246"/>
              </a:xfrm>
              <a:custGeom>
                <a:avLst/>
                <a:gdLst/>
                <a:ahLst/>
                <a:cxnLst/>
                <a:rect l="l" t="t" r="r" b="b"/>
                <a:pathLst>
                  <a:path w="4391438" h="2927625" extrusionOk="0">
                    <a:moveTo>
                      <a:pt x="-129" y="208"/>
                    </a:moveTo>
                    <a:lnTo>
                      <a:pt x="4391310" y="208"/>
                    </a:lnTo>
                    <a:lnTo>
                      <a:pt x="4391310" y="2927834"/>
                    </a:lnTo>
                    <a:lnTo>
                      <a:pt x="-129" y="2927834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0800" dist="19050" dir="18900000" algn="bl" rotWithShape="0">
                  <a:srgbClr val="000000">
                    <a:alpha val="40000"/>
                  </a:srgbClr>
                </a:outerShdw>
              </a:effectLst>
            </p:spPr>
          </p:pic>
        </p:grpSp>
        <p:sp>
          <p:nvSpPr>
            <p:cNvPr id="2932" name="Google Shape;2932;p31"/>
            <p:cNvSpPr/>
            <p:nvPr/>
          </p:nvSpPr>
          <p:spPr>
            <a:xfrm rot="-2431431" flipH="1">
              <a:off x="11331559" y="5632969"/>
              <a:ext cx="882938" cy="884254"/>
            </a:xfrm>
            <a:custGeom>
              <a:avLst/>
              <a:gdLst/>
              <a:ahLst/>
              <a:cxnLst/>
              <a:rect l="l" t="t" r="r" b="b"/>
              <a:pathLst>
                <a:path w="628714" h="611125" extrusionOk="0">
                  <a:moveTo>
                    <a:pt x="0" y="455305"/>
                  </a:moveTo>
                  <a:cubicBezTo>
                    <a:pt x="1012" y="456414"/>
                    <a:pt x="2389" y="458353"/>
                    <a:pt x="3198" y="459061"/>
                  </a:cubicBezTo>
                  <a:cubicBezTo>
                    <a:pt x="6842" y="462259"/>
                    <a:pt x="13926" y="457398"/>
                    <a:pt x="16962" y="461656"/>
                  </a:cubicBezTo>
                  <a:cubicBezTo>
                    <a:pt x="19836" y="465733"/>
                    <a:pt x="16193" y="468627"/>
                    <a:pt x="17812" y="471752"/>
                  </a:cubicBezTo>
                  <a:cubicBezTo>
                    <a:pt x="21536" y="478820"/>
                    <a:pt x="26313" y="472554"/>
                    <a:pt x="29228" y="476606"/>
                  </a:cubicBezTo>
                  <a:cubicBezTo>
                    <a:pt x="32223" y="480824"/>
                    <a:pt x="28985" y="486580"/>
                    <a:pt x="31819" y="491317"/>
                  </a:cubicBezTo>
                  <a:cubicBezTo>
                    <a:pt x="35745" y="497915"/>
                    <a:pt x="38862" y="489289"/>
                    <a:pt x="42991" y="494778"/>
                  </a:cubicBezTo>
                  <a:cubicBezTo>
                    <a:pt x="46513" y="499437"/>
                    <a:pt x="39024" y="502567"/>
                    <a:pt x="43032" y="508784"/>
                  </a:cubicBezTo>
                  <a:cubicBezTo>
                    <a:pt x="48051" y="516520"/>
                    <a:pt x="54610" y="509865"/>
                    <a:pt x="60317" y="515873"/>
                  </a:cubicBezTo>
                  <a:cubicBezTo>
                    <a:pt x="65377" y="521216"/>
                    <a:pt x="63677" y="528341"/>
                    <a:pt x="68575" y="534587"/>
                  </a:cubicBezTo>
                  <a:cubicBezTo>
                    <a:pt x="72786" y="539975"/>
                    <a:pt x="80194" y="543607"/>
                    <a:pt x="83149" y="549970"/>
                  </a:cubicBezTo>
                  <a:cubicBezTo>
                    <a:pt x="85335" y="554711"/>
                    <a:pt x="80598" y="558010"/>
                    <a:pt x="83189" y="562394"/>
                  </a:cubicBezTo>
                  <a:cubicBezTo>
                    <a:pt x="90962" y="575477"/>
                    <a:pt x="91407" y="564264"/>
                    <a:pt x="96183" y="565742"/>
                  </a:cubicBezTo>
                  <a:cubicBezTo>
                    <a:pt x="106344" y="568907"/>
                    <a:pt x="101123" y="580193"/>
                    <a:pt x="104563" y="585383"/>
                  </a:cubicBezTo>
                  <a:lnTo>
                    <a:pt x="105332" y="586205"/>
                  </a:lnTo>
                  <a:cubicBezTo>
                    <a:pt x="110676" y="592063"/>
                    <a:pt x="113388" y="586423"/>
                    <a:pt x="118772" y="589638"/>
                  </a:cubicBezTo>
                  <a:cubicBezTo>
                    <a:pt x="119744" y="590217"/>
                    <a:pt x="122132" y="592994"/>
                    <a:pt x="122254" y="594135"/>
                  </a:cubicBezTo>
                  <a:cubicBezTo>
                    <a:pt x="122577" y="596758"/>
                    <a:pt x="119177" y="599341"/>
                    <a:pt x="121363" y="602774"/>
                  </a:cubicBezTo>
                  <a:cubicBezTo>
                    <a:pt x="122294" y="604215"/>
                    <a:pt x="128650" y="607332"/>
                    <a:pt x="134560" y="611125"/>
                  </a:cubicBezTo>
                  <a:lnTo>
                    <a:pt x="628715" y="143773"/>
                  </a:lnTo>
                  <a:cubicBezTo>
                    <a:pt x="620537" y="134843"/>
                    <a:pt x="611672" y="126152"/>
                    <a:pt x="605802" y="124334"/>
                  </a:cubicBezTo>
                  <a:cubicBezTo>
                    <a:pt x="601592" y="123023"/>
                    <a:pt x="582687" y="123334"/>
                    <a:pt x="579530" y="114861"/>
                  </a:cubicBezTo>
                  <a:cubicBezTo>
                    <a:pt x="578235" y="111485"/>
                    <a:pt x="584833" y="109453"/>
                    <a:pt x="582971" y="105357"/>
                  </a:cubicBezTo>
                  <a:cubicBezTo>
                    <a:pt x="579166" y="97159"/>
                    <a:pt x="563297" y="103304"/>
                    <a:pt x="557832" y="96333"/>
                  </a:cubicBezTo>
                  <a:cubicBezTo>
                    <a:pt x="549493" y="85683"/>
                    <a:pt x="555079" y="83412"/>
                    <a:pt x="551436" y="74809"/>
                  </a:cubicBezTo>
                  <a:cubicBezTo>
                    <a:pt x="547955" y="66563"/>
                    <a:pt x="537389" y="67527"/>
                    <a:pt x="533624" y="63556"/>
                  </a:cubicBezTo>
                  <a:cubicBezTo>
                    <a:pt x="533462" y="63381"/>
                    <a:pt x="534555" y="59463"/>
                    <a:pt x="534069" y="58447"/>
                  </a:cubicBezTo>
                  <a:cubicBezTo>
                    <a:pt x="532814" y="55747"/>
                    <a:pt x="515610" y="35215"/>
                    <a:pt x="513667" y="34057"/>
                  </a:cubicBezTo>
                  <a:cubicBezTo>
                    <a:pt x="510185" y="31976"/>
                    <a:pt x="506907" y="38915"/>
                    <a:pt x="499903" y="31466"/>
                  </a:cubicBezTo>
                  <a:cubicBezTo>
                    <a:pt x="496260" y="27629"/>
                    <a:pt x="498567" y="25050"/>
                    <a:pt x="497232" y="21483"/>
                  </a:cubicBezTo>
                  <a:cubicBezTo>
                    <a:pt x="496867" y="20455"/>
                    <a:pt x="488731" y="9975"/>
                    <a:pt x="481444" y="0"/>
                  </a:cubicBezTo>
                  <a:lnTo>
                    <a:pt x="0" y="455305"/>
                  </a:lnTo>
                  <a:close/>
                </a:path>
              </a:pathLst>
            </a:custGeom>
            <a:solidFill>
              <a:srgbClr val="BBA28E">
                <a:alpha val="23920"/>
              </a:srgbClr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3" name="Google Shape;2933;p31"/>
          <p:cNvSpPr/>
          <p:nvPr/>
        </p:nvSpPr>
        <p:spPr>
          <a:xfrm rot="-2003597">
            <a:off x="393305" y="2269531"/>
            <a:ext cx="1058033" cy="279131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" name="Google Shape;2359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60" b="24118"/>
          <a:stretch/>
        </p:blipFill>
        <p:spPr>
          <a:xfrm flipH="1">
            <a:off x="906121" y="1590225"/>
            <a:ext cx="3207900" cy="3207900"/>
          </a:xfrm>
          <a:prstGeom prst="rect">
            <a:avLst/>
          </a:prstGeom>
          <a:noFill/>
        </p:spPr>
      </p:pic>
      <p:sp>
        <p:nvSpPr>
          <p:cNvPr id="2360" name="Google Shape;2360;p23"/>
          <p:cNvSpPr txBox="1">
            <a:spLocks noGrp="1"/>
          </p:cNvSpPr>
          <p:nvPr>
            <p:ph type="title"/>
          </p:nvPr>
        </p:nvSpPr>
        <p:spPr>
          <a:xfrm>
            <a:off x="5198463" y="1475725"/>
            <a:ext cx="5932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SzPts val="990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Накопить на мечту стало проще</a:t>
            </a:r>
            <a:endParaRPr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" name="Google Shape;2361;p23"/>
          <p:cNvSpPr txBox="1">
            <a:spLocks noGrp="1"/>
          </p:cNvSpPr>
          <p:nvPr>
            <p:ph type="body" idx="1"/>
          </p:nvPr>
        </p:nvSpPr>
        <p:spPr>
          <a:xfrm>
            <a:off x="5198463" y="2137125"/>
            <a:ext cx="5932800" cy="266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для детей, новая квартира, крупные покупки, или просто создать надежный финансовый тыл на будущее — теперь в этом помогает государство. Сформировать сбережения и получить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государства позволяет программа долгосрочных сбережений (ПДС). В статье на примере ПДС от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СберНПФ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объясним, как устроен этот инструмент и кому он подойдет.</a:t>
            </a:r>
            <a:endParaRPr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62" name="Google Shape;2362;p23"/>
          <p:cNvGrpSpPr/>
          <p:nvPr/>
        </p:nvGrpSpPr>
        <p:grpSpPr>
          <a:xfrm rot="-423793" flipH="1">
            <a:off x="-234102" y="3613492"/>
            <a:ext cx="2155204" cy="3278580"/>
            <a:chOff x="9736753" y="2581561"/>
            <a:chExt cx="2883711" cy="4386813"/>
          </a:xfrm>
        </p:grpSpPr>
        <p:grpSp>
          <p:nvGrpSpPr>
            <p:cNvPr id="2363" name="Google Shape;2363;p23"/>
            <p:cNvGrpSpPr/>
            <p:nvPr/>
          </p:nvGrpSpPr>
          <p:grpSpPr>
            <a:xfrm>
              <a:off x="9736753" y="2581561"/>
              <a:ext cx="2883711" cy="4386813"/>
              <a:chOff x="9417088" y="2725186"/>
              <a:chExt cx="2883711" cy="4386813"/>
            </a:xfrm>
          </p:grpSpPr>
          <p:pic>
            <p:nvPicPr>
              <p:cNvPr id="2364" name="Google Shape;2364;p23"/>
              <p:cNvPicPr preferRelativeResize="0"/>
              <p:nvPr/>
            </p:nvPicPr>
            <p:blipFill rotWithShape="1">
              <a:blip r:embed="rId4">
                <a:alphaModFix/>
              </a:blip>
              <a:srcRect l="62409" r="10394"/>
              <a:stretch/>
            </p:blipFill>
            <p:spPr>
              <a:xfrm>
                <a:off x="10592021" y="3079196"/>
                <a:ext cx="1646789" cy="4032803"/>
              </a:xfrm>
              <a:custGeom>
                <a:avLst/>
                <a:gdLst/>
                <a:ahLst/>
                <a:cxnLst/>
                <a:rect l="l" t="t" r="r" b="b"/>
                <a:pathLst>
                  <a:path w="4391438" h="2927625" extrusionOk="0">
                    <a:moveTo>
                      <a:pt x="-129" y="208"/>
                    </a:moveTo>
                    <a:lnTo>
                      <a:pt x="4391310" y="208"/>
                    </a:lnTo>
                    <a:lnTo>
                      <a:pt x="4391310" y="2927834"/>
                    </a:lnTo>
                    <a:lnTo>
                      <a:pt x="-129" y="2927834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0800" dist="19050" dir="18900000" algn="b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365" name="Google Shape;2365;p23"/>
              <p:cNvPicPr preferRelativeResize="0"/>
              <p:nvPr/>
            </p:nvPicPr>
            <p:blipFill rotWithShape="1">
              <a:blip r:embed="rId4">
                <a:alphaModFix/>
              </a:blip>
              <a:srcRect l="17977" r="39692"/>
              <a:stretch/>
            </p:blipFill>
            <p:spPr>
              <a:xfrm rot="280913">
                <a:off x="9581162" y="2822443"/>
                <a:ext cx="2555561" cy="4032246"/>
              </a:xfrm>
              <a:custGeom>
                <a:avLst/>
                <a:gdLst/>
                <a:ahLst/>
                <a:cxnLst/>
                <a:rect l="l" t="t" r="r" b="b"/>
                <a:pathLst>
                  <a:path w="4391438" h="2927625" extrusionOk="0">
                    <a:moveTo>
                      <a:pt x="-129" y="208"/>
                    </a:moveTo>
                    <a:lnTo>
                      <a:pt x="4391310" y="208"/>
                    </a:lnTo>
                    <a:lnTo>
                      <a:pt x="4391310" y="2927834"/>
                    </a:lnTo>
                    <a:lnTo>
                      <a:pt x="-129" y="2927834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0800" dist="19050" dir="18900000" algn="bl" rotWithShape="0">
                  <a:srgbClr val="000000">
                    <a:alpha val="40000"/>
                  </a:srgbClr>
                </a:outerShdw>
              </a:effectLst>
            </p:spPr>
          </p:pic>
        </p:grpSp>
        <p:sp>
          <p:nvSpPr>
            <p:cNvPr id="2366" name="Google Shape;2366;p23"/>
            <p:cNvSpPr/>
            <p:nvPr/>
          </p:nvSpPr>
          <p:spPr>
            <a:xfrm rot="-2431431" flipH="1">
              <a:off x="11331559" y="5632969"/>
              <a:ext cx="882938" cy="884254"/>
            </a:xfrm>
            <a:custGeom>
              <a:avLst/>
              <a:gdLst/>
              <a:ahLst/>
              <a:cxnLst/>
              <a:rect l="l" t="t" r="r" b="b"/>
              <a:pathLst>
                <a:path w="628714" h="611125" extrusionOk="0">
                  <a:moveTo>
                    <a:pt x="0" y="455305"/>
                  </a:moveTo>
                  <a:cubicBezTo>
                    <a:pt x="1012" y="456414"/>
                    <a:pt x="2389" y="458353"/>
                    <a:pt x="3198" y="459061"/>
                  </a:cubicBezTo>
                  <a:cubicBezTo>
                    <a:pt x="6842" y="462259"/>
                    <a:pt x="13926" y="457398"/>
                    <a:pt x="16962" y="461656"/>
                  </a:cubicBezTo>
                  <a:cubicBezTo>
                    <a:pt x="19836" y="465733"/>
                    <a:pt x="16193" y="468627"/>
                    <a:pt x="17812" y="471752"/>
                  </a:cubicBezTo>
                  <a:cubicBezTo>
                    <a:pt x="21536" y="478820"/>
                    <a:pt x="26313" y="472554"/>
                    <a:pt x="29228" y="476606"/>
                  </a:cubicBezTo>
                  <a:cubicBezTo>
                    <a:pt x="32223" y="480824"/>
                    <a:pt x="28985" y="486580"/>
                    <a:pt x="31819" y="491317"/>
                  </a:cubicBezTo>
                  <a:cubicBezTo>
                    <a:pt x="35745" y="497915"/>
                    <a:pt x="38862" y="489289"/>
                    <a:pt x="42991" y="494778"/>
                  </a:cubicBezTo>
                  <a:cubicBezTo>
                    <a:pt x="46513" y="499437"/>
                    <a:pt x="39024" y="502567"/>
                    <a:pt x="43032" y="508784"/>
                  </a:cubicBezTo>
                  <a:cubicBezTo>
                    <a:pt x="48051" y="516520"/>
                    <a:pt x="54610" y="509865"/>
                    <a:pt x="60317" y="515873"/>
                  </a:cubicBezTo>
                  <a:cubicBezTo>
                    <a:pt x="65377" y="521216"/>
                    <a:pt x="63677" y="528341"/>
                    <a:pt x="68575" y="534587"/>
                  </a:cubicBezTo>
                  <a:cubicBezTo>
                    <a:pt x="72786" y="539975"/>
                    <a:pt x="80194" y="543607"/>
                    <a:pt x="83149" y="549970"/>
                  </a:cubicBezTo>
                  <a:cubicBezTo>
                    <a:pt x="85335" y="554711"/>
                    <a:pt x="80598" y="558010"/>
                    <a:pt x="83189" y="562394"/>
                  </a:cubicBezTo>
                  <a:cubicBezTo>
                    <a:pt x="90962" y="575477"/>
                    <a:pt x="91407" y="564264"/>
                    <a:pt x="96183" y="565742"/>
                  </a:cubicBezTo>
                  <a:cubicBezTo>
                    <a:pt x="106344" y="568907"/>
                    <a:pt x="101123" y="580193"/>
                    <a:pt x="104563" y="585383"/>
                  </a:cubicBezTo>
                  <a:lnTo>
                    <a:pt x="105332" y="586205"/>
                  </a:lnTo>
                  <a:cubicBezTo>
                    <a:pt x="110676" y="592063"/>
                    <a:pt x="113388" y="586423"/>
                    <a:pt x="118772" y="589638"/>
                  </a:cubicBezTo>
                  <a:cubicBezTo>
                    <a:pt x="119744" y="590217"/>
                    <a:pt x="122132" y="592994"/>
                    <a:pt x="122254" y="594135"/>
                  </a:cubicBezTo>
                  <a:cubicBezTo>
                    <a:pt x="122577" y="596758"/>
                    <a:pt x="119177" y="599341"/>
                    <a:pt x="121363" y="602774"/>
                  </a:cubicBezTo>
                  <a:cubicBezTo>
                    <a:pt x="122294" y="604215"/>
                    <a:pt x="128650" y="607332"/>
                    <a:pt x="134560" y="611125"/>
                  </a:cubicBezTo>
                  <a:lnTo>
                    <a:pt x="628715" y="143773"/>
                  </a:lnTo>
                  <a:cubicBezTo>
                    <a:pt x="620537" y="134843"/>
                    <a:pt x="611672" y="126152"/>
                    <a:pt x="605802" y="124334"/>
                  </a:cubicBezTo>
                  <a:cubicBezTo>
                    <a:pt x="601592" y="123023"/>
                    <a:pt x="582687" y="123334"/>
                    <a:pt x="579530" y="114861"/>
                  </a:cubicBezTo>
                  <a:cubicBezTo>
                    <a:pt x="578235" y="111485"/>
                    <a:pt x="584833" y="109453"/>
                    <a:pt x="582971" y="105357"/>
                  </a:cubicBezTo>
                  <a:cubicBezTo>
                    <a:pt x="579166" y="97159"/>
                    <a:pt x="563297" y="103304"/>
                    <a:pt x="557832" y="96333"/>
                  </a:cubicBezTo>
                  <a:cubicBezTo>
                    <a:pt x="549493" y="85683"/>
                    <a:pt x="555079" y="83412"/>
                    <a:pt x="551436" y="74809"/>
                  </a:cubicBezTo>
                  <a:cubicBezTo>
                    <a:pt x="547955" y="66563"/>
                    <a:pt x="537389" y="67527"/>
                    <a:pt x="533624" y="63556"/>
                  </a:cubicBezTo>
                  <a:cubicBezTo>
                    <a:pt x="533462" y="63381"/>
                    <a:pt x="534555" y="59463"/>
                    <a:pt x="534069" y="58447"/>
                  </a:cubicBezTo>
                  <a:cubicBezTo>
                    <a:pt x="532814" y="55747"/>
                    <a:pt x="515610" y="35215"/>
                    <a:pt x="513667" y="34057"/>
                  </a:cubicBezTo>
                  <a:cubicBezTo>
                    <a:pt x="510185" y="31976"/>
                    <a:pt x="506907" y="38915"/>
                    <a:pt x="499903" y="31466"/>
                  </a:cubicBezTo>
                  <a:cubicBezTo>
                    <a:pt x="496260" y="27629"/>
                    <a:pt x="498567" y="25050"/>
                    <a:pt x="497232" y="21483"/>
                  </a:cubicBezTo>
                  <a:cubicBezTo>
                    <a:pt x="496867" y="20455"/>
                    <a:pt x="488731" y="9975"/>
                    <a:pt x="481444" y="0"/>
                  </a:cubicBezTo>
                  <a:lnTo>
                    <a:pt x="0" y="455305"/>
                  </a:lnTo>
                  <a:close/>
                </a:path>
              </a:pathLst>
            </a:custGeom>
            <a:solidFill>
              <a:srgbClr val="BBA28E">
                <a:alpha val="23920"/>
              </a:srgbClr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23"/>
          <p:cNvGrpSpPr/>
          <p:nvPr/>
        </p:nvGrpSpPr>
        <p:grpSpPr>
          <a:xfrm>
            <a:off x="9548585" y="4171043"/>
            <a:ext cx="2365140" cy="2563284"/>
            <a:chOff x="4051245" y="1719784"/>
            <a:chExt cx="1010312" cy="1094906"/>
          </a:xfrm>
        </p:grpSpPr>
        <p:sp>
          <p:nvSpPr>
            <p:cNvPr id="2368" name="Google Shape;2368;p23"/>
            <p:cNvSpPr/>
            <p:nvPr/>
          </p:nvSpPr>
          <p:spPr>
            <a:xfrm>
              <a:off x="4051245" y="1719784"/>
              <a:ext cx="1010208" cy="1094906"/>
            </a:xfrm>
            <a:custGeom>
              <a:avLst/>
              <a:gdLst/>
              <a:ahLst/>
              <a:cxnLst/>
              <a:rect l="l" t="t" r="r" b="b"/>
              <a:pathLst>
                <a:path w="652800" h="707532" extrusionOk="0">
                  <a:moveTo>
                    <a:pt x="321441" y="1"/>
                  </a:moveTo>
                  <a:cubicBezTo>
                    <a:pt x="314001" y="58"/>
                    <a:pt x="306625" y="2219"/>
                    <a:pt x="300440" y="6911"/>
                  </a:cubicBezTo>
                  <a:lnTo>
                    <a:pt x="82416" y="172439"/>
                  </a:lnTo>
                  <a:lnTo>
                    <a:pt x="0" y="235537"/>
                  </a:lnTo>
                  <a:lnTo>
                    <a:pt x="1890" y="707532"/>
                  </a:lnTo>
                  <a:lnTo>
                    <a:pt x="650210" y="707524"/>
                  </a:lnTo>
                  <a:cubicBezTo>
                    <a:pt x="650319" y="707528"/>
                    <a:pt x="652801" y="234622"/>
                    <a:pt x="652801" y="234622"/>
                  </a:cubicBezTo>
                  <a:lnTo>
                    <a:pt x="569729" y="173641"/>
                  </a:lnTo>
                  <a:lnTo>
                    <a:pt x="342751" y="6612"/>
                  </a:lnTo>
                  <a:cubicBezTo>
                    <a:pt x="336492" y="2013"/>
                    <a:pt x="328886" y="-52"/>
                    <a:pt x="32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4053441" y="2085240"/>
              <a:ext cx="1008116" cy="4980"/>
            </a:xfrm>
            <a:custGeom>
              <a:avLst/>
              <a:gdLst/>
              <a:ahLst/>
              <a:cxnLst/>
              <a:rect l="l" t="t" r="r" b="b"/>
              <a:pathLst>
                <a:path w="651448" h="3218" extrusionOk="0">
                  <a:moveTo>
                    <a:pt x="651449" y="3218"/>
                  </a:moveTo>
                  <a:lnTo>
                    <a:pt x="0" y="2959"/>
                  </a:lnTo>
                  <a:lnTo>
                    <a:pt x="0" y="0"/>
                  </a:lnTo>
                  <a:lnTo>
                    <a:pt x="651449" y="259"/>
                  </a:lnTo>
                  <a:lnTo>
                    <a:pt x="651449" y="3218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70" name="Google Shape;2370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55303" b="7766"/>
          <a:stretch/>
        </p:blipFill>
        <p:spPr>
          <a:xfrm>
            <a:off x="9684600" y="4752395"/>
            <a:ext cx="2093400" cy="1333200"/>
          </a:xfrm>
          <a:prstGeom prst="rect">
            <a:avLst/>
          </a:prstGeom>
          <a:noFill/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</p:pic>
      <p:grpSp>
        <p:nvGrpSpPr>
          <p:cNvPr id="2371" name="Google Shape;2371;p23"/>
          <p:cNvGrpSpPr/>
          <p:nvPr/>
        </p:nvGrpSpPr>
        <p:grpSpPr>
          <a:xfrm>
            <a:off x="9548856" y="5021291"/>
            <a:ext cx="2364868" cy="1712667"/>
            <a:chOff x="4051361" y="2082967"/>
            <a:chExt cx="1010196" cy="731565"/>
          </a:xfrm>
        </p:grpSpPr>
        <p:sp>
          <p:nvSpPr>
            <p:cNvPr id="2372" name="Google Shape;2372;p23"/>
            <p:cNvSpPr/>
            <p:nvPr/>
          </p:nvSpPr>
          <p:spPr>
            <a:xfrm>
              <a:off x="4051361" y="2082967"/>
              <a:ext cx="1010196" cy="731565"/>
            </a:xfrm>
            <a:custGeom>
              <a:avLst/>
              <a:gdLst/>
              <a:ahLst/>
              <a:cxnLst/>
              <a:rect l="l" t="t" r="r" b="b"/>
              <a:pathLst>
                <a:path w="652792" h="472740" extrusionOk="0">
                  <a:moveTo>
                    <a:pt x="0" y="1065"/>
                  </a:moveTo>
                  <a:lnTo>
                    <a:pt x="0" y="472740"/>
                  </a:lnTo>
                  <a:lnTo>
                    <a:pt x="652793" y="472740"/>
                  </a:lnTo>
                  <a:lnTo>
                    <a:pt x="652793" y="0"/>
                  </a:lnTo>
                  <a:lnTo>
                    <a:pt x="321247" y="260833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4064153" y="2451257"/>
              <a:ext cx="997398" cy="363071"/>
            </a:xfrm>
            <a:custGeom>
              <a:avLst/>
              <a:gdLst/>
              <a:ahLst/>
              <a:cxnLst/>
              <a:rect l="l" t="t" r="r" b="b"/>
              <a:pathLst>
                <a:path w="644522" h="234618" extrusionOk="0">
                  <a:moveTo>
                    <a:pt x="315673" y="1"/>
                  </a:moveTo>
                  <a:cubicBezTo>
                    <a:pt x="308289" y="54"/>
                    <a:pt x="300970" y="2215"/>
                    <a:pt x="294833" y="6907"/>
                  </a:cubicBezTo>
                  <a:lnTo>
                    <a:pt x="78457" y="172435"/>
                  </a:lnTo>
                  <a:lnTo>
                    <a:pt x="0" y="232218"/>
                  </a:lnTo>
                  <a:lnTo>
                    <a:pt x="541238" y="234319"/>
                  </a:lnTo>
                  <a:cubicBezTo>
                    <a:pt x="541348" y="234319"/>
                    <a:pt x="644522" y="234618"/>
                    <a:pt x="644522" y="234618"/>
                  </a:cubicBezTo>
                  <a:lnTo>
                    <a:pt x="562078" y="173637"/>
                  </a:lnTo>
                  <a:lnTo>
                    <a:pt x="336820" y="6608"/>
                  </a:lnTo>
                  <a:cubicBezTo>
                    <a:pt x="330606" y="2009"/>
                    <a:pt x="323061" y="-56"/>
                    <a:pt x="315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4" name="Google Shape;2374;p23"/>
          <p:cNvGrpSpPr/>
          <p:nvPr/>
        </p:nvGrpSpPr>
        <p:grpSpPr>
          <a:xfrm>
            <a:off x="10594985" y="4329334"/>
            <a:ext cx="272349" cy="272342"/>
            <a:chOff x="2611906" y="2263504"/>
            <a:chExt cx="155788" cy="155784"/>
          </a:xfrm>
        </p:grpSpPr>
        <p:sp>
          <p:nvSpPr>
            <p:cNvPr id="2375" name="Google Shape;2375;p23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6" name="Google Shape;2376;p23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2377" name="Google Shape;2377;p2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23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9" name="Google Shape;2379;p23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2380" name="Google Shape;2380;p2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23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1" name="Google Shape;2941;p32"/>
          <p:cNvGrpSpPr/>
          <p:nvPr/>
        </p:nvGrpSpPr>
        <p:grpSpPr>
          <a:xfrm>
            <a:off x="9222537" y="139524"/>
            <a:ext cx="1673477" cy="1673477"/>
            <a:chOff x="1315658" y="1560986"/>
            <a:chExt cx="1080220" cy="1080220"/>
          </a:xfrm>
        </p:grpSpPr>
        <p:sp>
          <p:nvSpPr>
            <p:cNvPr id="2942" name="Google Shape;2942;p32"/>
            <p:cNvSpPr/>
            <p:nvPr/>
          </p:nvSpPr>
          <p:spPr>
            <a:xfrm>
              <a:off x="1315658" y="1560986"/>
              <a:ext cx="1080220" cy="1080220"/>
            </a:xfrm>
            <a:custGeom>
              <a:avLst/>
              <a:gdLst/>
              <a:ahLst/>
              <a:cxnLst/>
              <a:rect l="l" t="t" r="r" b="b"/>
              <a:pathLst>
                <a:path w="698042" h="698042" extrusionOk="0">
                  <a:moveTo>
                    <a:pt x="0" y="0"/>
                  </a:moveTo>
                  <a:lnTo>
                    <a:pt x="698043" y="0"/>
                  </a:lnTo>
                  <a:lnTo>
                    <a:pt x="698043" y="698042"/>
                  </a:lnTo>
                  <a:lnTo>
                    <a:pt x="0" y="698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3" name="Google Shape;2943;p32"/>
            <p:cNvGrpSpPr/>
            <p:nvPr/>
          </p:nvGrpSpPr>
          <p:grpSpPr>
            <a:xfrm>
              <a:off x="1376316" y="1620272"/>
              <a:ext cx="958201" cy="960937"/>
              <a:chOff x="970975" y="975229"/>
              <a:chExt cx="619553" cy="621322"/>
            </a:xfrm>
          </p:grpSpPr>
          <p:grpSp>
            <p:nvGrpSpPr>
              <p:cNvPr id="2944" name="Google Shape;2944;p32"/>
              <p:cNvGrpSpPr/>
              <p:nvPr/>
            </p:nvGrpSpPr>
            <p:grpSpPr>
              <a:xfrm>
                <a:off x="970975" y="975229"/>
                <a:ext cx="619553" cy="6015"/>
                <a:chOff x="970975" y="975229"/>
                <a:chExt cx="619553" cy="6015"/>
              </a:xfrm>
            </p:grpSpPr>
            <p:sp>
              <p:nvSpPr>
                <p:cNvPr id="2945" name="Google Shape;2945;p32"/>
                <p:cNvSpPr/>
                <p:nvPr/>
              </p:nvSpPr>
              <p:spPr>
                <a:xfrm>
                  <a:off x="970975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6" name="Google Shape;2946;p32"/>
                <p:cNvSpPr/>
                <p:nvPr/>
              </p:nvSpPr>
              <p:spPr>
                <a:xfrm>
                  <a:off x="1339099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7" name="Google Shape;2947;p32"/>
                <p:cNvSpPr/>
                <p:nvPr/>
              </p:nvSpPr>
              <p:spPr>
                <a:xfrm>
                  <a:off x="1155035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8" name="Google Shape;2948;p32"/>
                <p:cNvSpPr/>
                <p:nvPr/>
              </p:nvSpPr>
              <p:spPr>
                <a:xfrm>
                  <a:off x="1523159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9" name="Google Shape;2949;p32"/>
                <p:cNvSpPr/>
                <p:nvPr/>
              </p:nvSpPr>
              <p:spPr>
                <a:xfrm>
                  <a:off x="1032328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0" name="Google Shape;2950;p32"/>
                <p:cNvSpPr/>
                <p:nvPr/>
              </p:nvSpPr>
              <p:spPr>
                <a:xfrm>
                  <a:off x="1400452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1" name="Google Shape;2951;p32"/>
                <p:cNvSpPr/>
                <p:nvPr/>
              </p:nvSpPr>
              <p:spPr>
                <a:xfrm>
                  <a:off x="1216388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2" name="Google Shape;2952;p32"/>
                <p:cNvSpPr/>
                <p:nvPr/>
              </p:nvSpPr>
              <p:spPr>
                <a:xfrm>
                  <a:off x="1584513" y="975229"/>
                  <a:ext cx="6015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3" name="Google Shape;2953;p32"/>
                <p:cNvSpPr/>
                <p:nvPr/>
              </p:nvSpPr>
              <p:spPr>
                <a:xfrm>
                  <a:off x="1093681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7"/>
                        <a:pt x="4667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4" name="Google Shape;2954;p32"/>
                <p:cNvSpPr/>
                <p:nvPr/>
              </p:nvSpPr>
              <p:spPr>
                <a:xfrm>
                  <a:off x="146180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7"/>
                        <a:pt x="4668" y="6016"/>
                        <a:pt x="3008" y="6016"/>
                      </a:cubicBezTo>
                      <a:cubicBezTo>
                        <a:pt x="1348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5" name="Google Shape;2955;p32"/>
                <p:cNvSpPr/>
                <p:nvPr/>
              </p:nvSpPr>
              <p:spPr>
                <a:xfrm>
                  <a:off x="1277746" y="975229"/>
                  <a:ext cx="6011" cy="6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5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7"/>
                        <a:pt x="4663" y="6016"/>
                        <a:pt x="3004" y="6016"/>
                      </a:cubicBezTo>
                      <a:cubicBezTo>
                        <a:pt x="1344" y="6016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6" name="Google Shape;2956;p32"/>
              <p:cNvGrpSpPr/>
              <p:nvPr/>
            </p:nvGrpSpPr>
            <p:grpSpPr>
              <a:xfrm>
                <a:off x="970975" y="1326837"/>
                <a:ext cx="619553" cy="6011"/>
                <a:chOff x="970975" y="1326837"/>
                <a:chExt cx="619553" cy="6011"/>
              </a:xfrm>
            </p:grpSpPr>
            <p:sp>
              <p:nvSpPr>
                <p:cNvPr id="2957" name="Google Shape;2957;p32"/>
                <p:cNvSpPr/>
                <p:nvPr/>
              </p:nvSpPr>
              <p:spPr>
                <a:xfrm>
                  <a:off x="970975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8" name="Google Shape;2958;p32"/>
                <p:cNvSpPr/>
                <p:nvPr/>
              </p:nvSpPr>
              <p:spPr>
                <a:xfrm>
                  <a:off x="1339099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9" name="Google Shape;2959;p32"/>
                <p:cNvSpPr/>
                <p:nvPr/>
              </p:nvSpPr>
              <p:spPr>
                <a:xfrm>
                  <a:off x="1155035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0" name="Google Shape;2960;p32"/>
                <p:cNvSpPr/>
                <p:nvPr/>
              </p:nvSpPr>
              <p:spPr>
                <a:xfrm>
                  <a:off x="1523159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1" name="Google Shape;2961;p32"/>
                <p:cNvSpPr/>
                <p:nvPr/>
              </p:nvSpPr>
              <p:spPr>
                <a:xfrm>
                  <a:off x="1032328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2" name="Google Shape;2962;p32"/>
                <p:cNvSpPr/>
                <p:nvPr/>
              </p:nvSpPr>
              <p:spPr>
                <a:xfrm>
                  <a:off x="1400452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3" name="Google Shape;2963;p32"/>
                <p:cNvSpPr/>
                <p:nvPr/>
              </p:nvSpPr>
              <p:spPr>
                <a:xfrm>
                  <a:off x="1216388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4" name="Google Shape;2964;p32"/>
                <p:cNvSpPr/>
                <p:nvPr/>
              </p:nvSpPr>
              <p:spPr>
                <a:xfrm>
                  <a:off x="1584513" y="132683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5" name="Google Shape;2965;p32"/>
                <p:cNvSpPr/>
                <p:nvPr/>
              </p:nvSpPr>
              <p:spPr>
                <a:xfrm>
                  <a:off x="1093681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6" name="Google Shape;2966;p32"/>
                <p:cNvSpPr/>
                <p:nvPr/>
              </p:nvSpPr>
              <p:spPr>
                <a:xfrm>
                  <a:off x="146180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7" name="Google Shape;2967;p32"/>
                <p:cNvSpPr/>
                <p:nvPr/>
              </p:nvSpPr>
              <p:spPr>
                <a:xfrm>
                  <a:off x="1277746" y="132683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68" name="Google Shape;2968;p32"/>
              <p:cNvGrpSpPr/>
              <p:nvPr/>
            </p:nvGrpSpPr>
            <p:grpSpPr>
              <a:xfrm>
                <a:off x="970975" y="1151035"/>
                <a:ext cx="619553" cy="6011"/>
                <a:chOff x="970975" y="1151035"/>
                <a:chExt cx="619553" cy="6011"/>
              </a:xfrm>
            </p:grpSpPr>
            <p:sp>
              <p:nvSpPr>
                <p:cNvPr id="2969" name="Google Shape;2969;p32"/>
                <p:cNvSpPr/>
                <p:nvPr/>
              </p:nvSpPr>
              <p:spPr>
                <a:xfrm>
                  <a:off x="970975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0" name="Google Shape;2970;p32"/>
                <p:cNvSpPr/>
                <p:nvPr/>
              </p:nvSpPr>
              <p:spPr>
                <a:xfrm>
                  <a:off x="1339099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1" name="Google Shape;2971;p32"/>
                <p:cNvSpPr/>
                <p:nvPr/>
              </p:nvSpPr>
              <p:spPr>
                <a:xfrm>
                  <a:off x="1155035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2" name="Google Shape;2972;p32"/>
                <p:cNvSpPr/>
                <p:nvPr/>
              </p:nvSpPr>
              <p:spPr>
                <a:xfrm>
                  <a:off x="1523159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3" name="Google Shape;2973;p32"/>
                <p:cNvSpPr/>
                <p:nvPr/>
              </p:nvSpPr>
              <p:spPr>
                <a:xfrm>
                  <a:off x="1032328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4" name="Google Shape;2974;p32"/>
                <p:cNvSpPr/>
                <p:nvPr/>
              </p:nvSpPr>
              <p:spPr>
                <a:xfrm>
                  <a:off x="1400452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5" name="Google Shape;2975;p32"/>
                <p:cNvSpPr/>
                <p:nvPr/>
              </p:nvSpPr>
              <p:spPr>
                <a:xfrm>
                  <a:off x="1216388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6" name="Google Shape;2976;p32"/>
                <p:cNvSpPr/>
                <p:nvPr/>
              </p:nvSpPr>
              <p:spPr>
                <a:xfrm>
                  <a:off x="1584513" y="115103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7" name="Google Shape;2977;p32"/>
                <p:cNvSpPr/>
                <p:nvPr/>
              </p:nvSpPr>
              <p:spPr>
                <a:xfrm>
                  <a:off x="1093681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8" name="Google Shape;2978;p32"/>
                <p:cNvSpPr/>
                <p:nvPr/>
              </p:nvSpPr>
              <p:spPr>
                <a:xfrm>
                  <a:off x="146180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9" name="Google Shape;2979;p32"/>
                <p:cNvSpPr/>
                <p:nvPr/>
              </p:nvSpPr>
              <p:spPr>
                <a:xfrm>
                  <a:off x="1277746" y="115103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80" name="Google Shape;2980;p32"/>
              <p:cNvGrpSpPr/>
              <p:nvPr/>
            </p:nvGrpSpPr>
            <p:grpSpPr>
              <a:xfrm>
                <a:off x="970975" y="1502639"/>
                <a:ext cx="619553" cy="6011"/>
                <a:chOff x="970975" y="1502639"/>
                <a:chExt cx="619553" cy="6011"/>
              </a:xfrm>
            </p:grpSpPr>
            <p:sp>
              <p:nvSpPr>
                <p:cNvPr id="2981" name="Google Shape;2981;p32"/>
                <p:cNvSpPr/>
                <p:nvPr/>
              </p:nvSpPr>
              <p:spPr>
                <a:xfrm>
                  <a:off x="970975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2" name="Google Shape;2982;p32"/>
                <p:cNvSpPr/>
                <p:nvPr/>
              </p:nvSpPr>
              <p:spPr>
                <a:xfrm>
                  <a:off x="1339099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3" name="Google Shape;2983;p32"/>
                <p:cNvSpPr/>
                <p:nvPr/>
              </p:nvSpPr>
              <p:spPr>
                <a:xfrm>
                  <a:off x="1155035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4" name="Google Shape;2984;p32"/>
                <p:cNvSpPr/>
                <p:nvPr/>
              </p:nvSpPr>
              <p:spPr>
                <a:xfrm>
                  <a:off x="1523159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5" name="Google Shape;2985;p32"/>
                <p:cNvSpPr/>
                <p:nvPr/>
              </p:nvSpPr>
              <p:spPr>
                <a:xfrm>
                  <a:off x="1032328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6" name="Google Shape;2986;p32"/>
                <p:cNvSpPr/>
                <p:nvPr/>
              </p:nvSpPr>
              <p:spPr>
                <a:xfrm>
                  <a:off x="1400452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7" name="Google Shape;2987;p32"/>
                <p:cNvSpPr/>
                <p:nvPr/>
              </p:nvSpPr>
              <p:spPr>
                <a:xfrm>
                  <a:off x="1216388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8" name="Google Shape;2988;p32"/>
                <p:cNvSpPr/>
                <p:nvPr/>
              </p:nvSpPr>
              <p:spPr>
                <a:xfrm>
                  <a:off x="1584513" y="150263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9" name="Google Shape;2989;p32"/>
                <p:cNvSpPr/>
                <p:nvPr/>
              </p:nvSpPr>
              <p:spPr>
                <a:xfrm>
                  <a:off x="1093681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0" name="Google Shape;2990;p32"/>
                <p:cNvSpPr/>
                <p:nvPr/>
              </p:nvSpPr>
              <p:spPr>
                <a:xfrm>
                  <a:off x="146180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1" name="Google Shape;2991;p32"/>
                <p:cNvSpPr/>
                <p:nvPr/>
              </p:nvSpPr>
              <p:spPr>
                <a:xfrm>
                  <a:off x="1277746" y="150263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92" name="Google Shape;2992;p32"/>
              <p:cNvGrpSpPr/>
              <p:nvPr/>
            </p:nvGrpSpPr>
            <p:grpSpPr>
              <a:xfrm>
                <a:off x="970975" y="1063134"/>
                <a:ext cx="619553" cy="6011"/>
                <a:chOff x="970975" y="1063134"/>
                <a:chExt cx="619553" cy="6011"/>
              </a:xfrm>
            </p:grpSpPr>
            <p:sp>
              <p:nvSpPr>
                <p:cNvPr id="2993" name="Google Shape;2993;p32"/>
                <p:cNvSpPr/>
                <p:nvPr/>
              </p:nvSpPr>
              <p:spPr>
                <a:xfrm>
                  <a:off x="970975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4" name="Google Shape;2994;p32"/>
                <p:cNvSpPr/>
                <p:nvPr/>
              </p:nvSpPr>
              <p:spPr>
                <a:xfrm>
                  <a:off x="1339099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5" name="Google Shape;2995;p32"/>
                <p:cNvSpPr/>
                <p:nvPr/>
              </p:nvSpPr>
              <p:spPr>
                <a:xfrm>
                  <a:off x="1155035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6" name="Google Shape;2996;p32"/>
                <p:cNvSpPr/>
                <p:nvPr/>
              </p:nvSpPr>
              <p:spPr>
                <a:xfrm>
                  <a:off x="1523159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7" name="Google Shape;2997;p32"/>
                <p:cNvSpPr/>
                <p:nvPr/>
              </p:nvSpPr>
              <p:spPr>
                <a:xfrm>
                  <a:off x="1032328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8" name="Google Shape;2998;p32"/>
                <p:cNvSpPr/>
                <p:nvPr/>
              </p:nvSpPr>
              <p:spPr>
                <a:xfrm>
                  <a:off x="1400452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9" name="Google Shape;2999;p32"/>
                <p:cNvSpPr/>
                <p:nvPr/>
              </p:nvSpPr>
              <p:spPr>
                <a:xfrm>
                  <a:off x="1216388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0" name="Google Shape;3000;p32"/>
                <p:cNvSpPr/>
                <p:nvPr/>
              </p:nvSpPr>
              <p:spPr>
                <a:xfrm>
                  <a:off x="1584513" y="106313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1" name="Google Shape;3001;p32"/>
                <p:cNvSpPr/>
                <p:nvPr/>
              </p:nvSpPr>
              <p:spPr>
                <a:xfrm>
                  <a:off x="1093681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2" name="Google Shape;3002;p32"/>
                <p:cNvSpPr/>
                <p:nvPr/>
              </p:nvSpPr>
              <p:spPr>
                <a:xfrm>
                  <a:off x="146180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3" name="Google Shape;3003;p32"/>
                <p:cNvSpPr/>
                <p:nvPr/>
              </p:nvSpPr>
              <p:spPr>
                <a:xfrm>
                  <a:off x="1277746" y="106313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4" name="Google Shape;3004;p32"/>
              <p:cNvGrpSpPr/>
              <p:nvPr/>
            </p:nvGrpSpPr>
            <p:grpSpPr>
              <a:xfrm>
                <a:off x="970975" y="1414738"/>
                <a:ext cx="619553" cy="6011"/>
                <a:chOff x="970975" y="1414738"/>
                <a:chExt cx="619553" cy="6011"/>
              </a:xfrm>
            </p:grpSpPr>
            <p:sp>
              <p:nvSpPr>
                <p:cNvPr id="3005" name="Google Shape;3005;p32"/>
                <p:cNvSpPr/>
                <p:nvPr/>
              </p:nvSpPr>
              <p:spPr>
                <a:xfrm>
                  <a:off x="970975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6" name="Google Shape;3006;p32"/>
                <p:cNvSpPr/>
                <p:nvPr/>
              </p:nvSpPr>
              <p:spPr>
                <a:xfrm>
                  <a:off x="1339099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7" name="Google Shape;3007;p32"/>
                <p:cNvSpPr/>
                <p:nvPr/>
              </p:nvSpPr>
              <p:spPr>
                <a:xfrm>
                  <a:off x="1155035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8" name="Google Shape;3008;p32"/>
                <p:cNvSpPr/>
                <p:nvPr/>
              </p:nvSpPr>
              <p:spPr>
                <a:xfrm>
                  <a:off x="1523159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9" name="Google Shape;3009;p32"/>
                <p:cNvSpPr/>
                <p:nvPr/>
              </p:nvSpPr>
              <p:spPr>
                <a:xfrm>
                  <a:off x="1032328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0" name="Google Shape;3010;p32"/>
                <p:cNvSpPr/>
                <p:nvPr/>
              </p:nvSpPr>
              <p:spPr>
                <a:xfrm>
                  <a:off x="1400452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1" name="Google Shape;3011;p32"/>
                <p:cNvSpPr/>
                <p:nvPr/>
              </p:nvSpPr>
              <p:spPr>
                <a:xfrm>
                  <a:off x="1216388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2" name="Google Shape;3012;p32"/>
                <p:cNvSpPr/>
                <p:nvPr/>
              </p:nvSpPr>
              <p:spPr>
                <a:xfrm>
                  <a:off x="1584513" y="141473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3" name="Google Shape;3013;p32"/>
                <p:cNvSpPr/>
                <p:nvPr/>
              </p:nvSpPr>
              <p:spPr>
                <a:xfrm>
                  <a:off x="1093681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4" name="Google Shape;3014;p32"/>
                <p:cNvSpPr/>
                <p:nvPr/>
              </p:nvSpPr>
              <p:spPr>
                <a:xfrm>
                  <a:off x="146180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5" name="Google Shape;3015;p32"/>
                <p:cNvSpPr/>
                <p:nvPr/>
              </p:nvSpPr>
              <p:spPr>
                <a:xfrm>
                  <a:off x="1277746" y="141473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6" name="Google Shape;3016;p32"/>
              <p:cNvGrpSpPr/>
              <p:nvPr/>
            </p:nvGrpSpPr>
            <p:grpSpPr>
              <a:xfrm>
                <a:off x="970975" y="1238936"/>
                <a:ext cx="619553" cy="6011"/>
                <a:chOff x="970975" y="1238936"/>
                <a:chExt cx="619553" cy="6011"/>
              </a:xfrm>
            </p:grpSpPr>
            <p:sp>
              <p:nvSpPr>
                <p:cNvPr id="3017" name="Google Shape;3017;p32"/>
                <p:cNvSpPr/>
                <p:nvPr/>
              </p:nvSpPr>
              <p:spPr>
                <a:xfrm>
                  <a:off x="970975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8" name="Google Shape;3018;p32"/>
                <p:cNvSpPr/>
                <p:nvPr/>
              </p:nvSpPr>
              <p:spPr>
                <a:xfrm>
                  <a:off x="1339099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9" name="Google Shape;3019;p32"/>
                <p:cNvSpPr/>
                <p:nvPr/>
              </p:nvSpPr>
              <p:spPr>
                <a:xfrm>
                  <a:off x="1155035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0" name="Google Shape;3020;p32"/>
                <p:cNvSpPr/>
                <p:nvPr/>
              </p:nvSpPr>
              <p:spPr>
                <a:xfrm>
                  <a:off x="1523159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1" name="Google Shape;3021;p32"/>
                <p:cNvSpPr/>
                <p:nvPr/>
              </p:nvSpPr>
              <p:spPr>
                <a:xfrm>
                  <a:off x="1032328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2" name="Google Shape;3022;p32"/>
                <p:cNvSpPr/>
                <p:nvPr/>
              </p:nvSpPr>
              <p:spPr>
                <a:xfrm>
                  <a:off x="1400452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3" name="Google Shape;3023;p32"/>
                <p:cNvSpPr/>
                <p:nvPr/>
              </p:nvSpPr>
              <p:spPr>
                <a:xfrm>
                  <a:off x="1216388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4" name="Google Shape;3024;p32"/>
                <p:cNvSpPr/>
                <p:nvPr/>
              </p:nvSpPr>
              <p:spPr>
                <a:xfrm>
                  <a:off x="1584513" y="123893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5" name="Google Shape;3025;p32"/>
                <p:cNvSpPr/>
                <p:nvPr/>
              </p:nvSpPr>
              <p:spPr>
                <a:xfrm>
                  <a:off x="1093681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6" name="Google Shape;3026;p32"/>
                <p:cNvSpPr/>
                <p:nvPr/>
              </p:nvSpPr>
              <p:spPr>
                <a:xfrm>
                  <a:off x="146180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7" name="Google Shape;3027;p32"/>
                <p:cNvSpPr/>
                <p:nvPr/>
              </p:nvSpPr>
              <p:spPr>
                <a:xfrm>
                  <a:off x="1277746" y="123893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28" name="Google Shape;3028;p32"/>
              <p:cNvGrpSpPr/>
              <p:nvPr/>
            </p:nvGrpSpPr>
            <p:grpSpPr>
              <a:xfrm>
                <a:off x="970975" y="1590540"/>
                <a:ext cx="619553" cy="6011"/>
                <a:chOff x="970975" y="1590540"/>
                <a:chExt cx="619553" cy="6011"/>
              </a:xfrm>
            </p:grpSpPr>
            <p:sp>
              <p:nvSpPr>
                <p:cNvPr id="3029" name="Google Shape;3029;p32"/>
                <p:cNvSpPr/>
                <p:nvPr/>
              </p:nvSpPr>
              <p:spPr>
                <a:xfrm>
                  <a:off x="970975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0" name="Google Shape;3030;p32"/>
                <p:cNvSpPr/>
                <p:nvPr/>
              </p:nvSpPr>
              <p:spPr>
                <a:xfrm>
                  <a:off x="1339099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1" name="Google Shape;3031;p32"/>
                <p:cNvSpPr/>
                <p:nvPr/>
              </p:nvSpPr>
              <p:spPr>
                <a:xfrm>
                  <a:off x="1155035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6" y="1348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2" name="Google Shape;3032;p32"/>
                <p:cNvSpPr/>
                <p:nvPr/>
              </p:nvSpPr>
              <p:spPr>
                <a:xfrm>
                  <a:off x="1523159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3" name="Google Shape;3033;p32"/>
                <p:cNvSpPr/>
                <p:nvPr/>
              </p:nvSpPr>
              <p:spPr>
                <a:xfrm>
                  <a:off x="1032328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4" name="Google Shape;3034;p32"/>
                <p:cNvSpPr/>
                <p:nvPr/>
              </p:nvSpPr>
              <p:spPr>
                <a:xfrm>
                  <a:off x="1400452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5" name="Google Shape;3035;p32"/>
                <p:cNvSpPr/>
                <p:nvPr/>
              </p:nvSpPr>
              <p:spPr>
                <a:xfrm>
                  <a:off x="1216388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5" y="1348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6" name="Google Shape;3036;p32"/>
                <p:cNvSpPr/>
                <p:nvPr/>
              </p:nvSpPr>
              <p:spPr>
                <a:xfrm>
                  <a:off x="1584513" y="159054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5" y="1348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7" name="Google Shape;3037;p32"/>
                <p:cNvSpPr/>
                <p:nvPr/>
              </p:nvSpPr>
              <p:spPr>
                <a:xfrm>
                  <a:off x="1093681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7" y="0"/>
                        <a:pt x="6011" y="1348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8" name="Google Shape;3038;p32"/>
                <p:cNvSpPr/>
                <p:nvPr/>
              </p:nvSpPr>
              <p:spPr>
                <a:xfrm>
                  <a:off x="146180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8" y="0"/>
                        <a:pt x="3008" y="0"/>
                      </a:cubicBezTo>
                      <a:cubicBezTo>
                        <a:pt x="4668" y="0"/>
                        <a:pt x="6012" y="1348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9" name="Google Shape;3039;p32"/>
                <p:cNvSpPr/>
                <p:nvPr/>
              </p:nvSpPr>
              <p:spPr>
                <a:xfrm>
                  <a:off x="1277746" y="159054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8"/>
                        <a:pt x="1344" y="0"/>
                        <a:pt x="3004" y="0"/>
                      </a:cubicBezTo>
                      <a:cubicBezTo>
                        <a:pt x="4663" y="0"/>
                        <a:pt x="6011" y="1348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40" name="Google Shape;3040;p32"/>
              <p:cNvGrpSpPr/>
              <p:nvPr/>
            </p:nvGrpSpPr>
            <p:grpSpPr>
              <a:xfrm>
                <a:off x="970975" y="1019184"/>
                <a:ext cx="619553" cy="6011"/>
                <a:chOff x="970975" y="1019184"/>
                <a:chExt cx="619553" cy="6011"/>
              </a:xfrm>
            </p:grpSpPr>
            <p:sp>
              <p:nvSpPr>
                <p:cNvPr id="3041" name="Google Shape;3041;p32"/>
                <p:cNvSpPr/>
                <p:nvPr/>
              </p:nvSpPr>
              <p:spPr>
                <a:xfrm>
                  <a:off x="970975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2" name="Google Shape;3042;p32"/>
                <p:cNvSpPr/>
                <p:nvPr/>
              </p:nvSpPr>
              <p:spPr>
                <a:xfrm>
                  <a:off x="1339099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3" name="Google Shape;3043;p32"/>
                <p:cNvSpPr/>
                <p:nvPr/>
              </p:nvSpPr>
              <p:spPr>
                <a:xfrm>
                  <a:off x="1155035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4" name="Google Shape;3044;p32"/>
                <p:cNvSpPr/>
                <p:nvPr/>
              </p:nvSpPr>
              <p:spPr>
                <a:xfrm>
                  <a:off x="1523159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5" name="Google Shape;3045;p32"/>
                <p:cNvSpPr/>
                <p:nvPr/>
              </p:nvSpPr>
              <p:spPr>
                <a:xfrm>
                  <a:off x="1032328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6" name="Google Shape;3046;p32"/>
                <p:cNvSpPr/>
                <p:nvPr/>
              </p:nvSpPr>
              <p:spPr>
                <a:xfrm>
                  <a:off x="1400452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7" name="Google Shape;3047;p32"/>
                <p:cNvSpPr/>
                <p:nvPr/>
              </p:nvSpPr>
              <p:spPr>
                <a:xfrm>
                  <a:off x="1216388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8" name="Google Shape;3048;p32"/>
                <p:cNvSpPr/>
                <p:nvPr/>
              </p:nvSpPr>
              <p:spPr>
                <a:xfrm>
                  <a:off x="1584513" y="1019184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9" name="Google Shape;3049;p32"/>
                <p:cNvSpPr/>
                <p:nvPr/>
              </p:nvSpPr>
              <p:spPr>
                <a:xfrm>
                  <a:off x="1093681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0" name="Google Shape;3050;p32"/>
                <p:cNvSpPr/>
                <p:nvPr/>
              </p:nvSpPr>
              <p:spPr>
                <a:xfrm>
                  <a:off x="146180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1"/>
                        <a:pt x="3008" y="6011"/>
                      </a:cubicBezTo>
                      <a:cubicBezTo>
                        <a:pt x="1348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1" name="Google Shape;3051;p32"/>
                <p:cNvSpPr/>
                <p:nvPr/>
              </p:nvSpPr>
              <p:spPr>
                <a:xfrm>
                  <a:off x="1277746" y="1019184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1"/>
                        <a:pt x="3004" y="6011"/>
                      </a:cubicBezTo>
                      <a:cubicBezTo>
                        <a:pt x="1344" y="6011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2" name="Google Shape;3052;p32"/>
              <p:cNvGrpSpPr/>
              <p:nvPr/>
            </p:nvGrpSpPr>
            <p:grpSpPr>
              <a:xfrm>
                <a:off x="970975" y="1370788"/>
                <a:ext cx="619553" cy="6011"/>
                <a:chOff x="970975" y="1370788"/>
                <a:chExt cx="619553" cy="6011"/>
              </a:xfrm>
            </p:grpSpPr>
            <p:sp>
              <p:nvSpPr>
                <p:cNvPr id="3053" name="Google Shape;3053;p32"/>
                <p:cNvSpPr/>
                <p:nvPr/>
              </p:nvSpPr>
              <p:spPr>
                <a:xfrm>
                  <a:off x="970975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4" name="Google Shape;3054;p32"/>
                <p:cNvSpPr/>
                <p:nvPr/>
              </p:nvSpPr>
              <p:spPr>
                <a:xfrm>
                  <a:off x="1339099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5" name="Google Shape;3055;p32"/>
                <p:cNvSpPr/>
                <p:nvPr/>
              </p:nvSpPr>
              <p:spPr>
                <a:xfrm>
                  <a:off x="1155035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6" name="Google Shape;3056;p32"/>
                <p:cNvSpPr/>
                <p:nvPr/>
              </p:nvSpPr>
              <p:spPr>
                <a:xfrm>
                  <a:off x="1523159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7" name="Google Shape;3057;p32"/>
                <p:cNvSpPr/>
                <p:nvPr/>
              </p:nvSpPr>
              <p:spPr>
                <a:xfrm>
                  <a:off x="1032328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8" name="Google Shape;3058;p32"/>
                <p:cNvSpPr/>
                <p:nvPr/>
              </p:nvSpPr>
              <p:spPr>
                <a:xfrm>
                  <a:off x="1400452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9" name="Google Shape;3059;p32"/>
                <p:cNvSpPr/>
                <p:nvPr/>
              </p:nvSpPr>
              <p:spPr>
                <a:xfrm>
                  <a:off x="1216388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0" name="Google Shape;3060;p32"/>
                <p:cNvSpPr/>
                <p:nvPr/>
              </p:nvSpPr>
              <p:spPr>
                <a:xfrm>
                  <a:off x="1584513" y="1370788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1" name="Google Shape;3061;p32"/>
                <p:cNvSpPr/>
                <p:nvPr/>
              </p:nvSpPr>
              <p:spPr>
                <a:xfrm>
                  <a:off x="1093681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2" name="Google Shape;3062;p32"/>
                <p:cNvSpPr/>
                <p:nvPr/>
              </p:nvSpPr>
              <p:spPr>
                <a:xfrm>
                  <a:off x="146180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3" name="Google Shape;3063;p32"/>
                <p:cNvSpPr/>
                <p:nvPr/>
              </p:nvSpPr>
              <p:spPr>
                <a:xfrm>
                  <a:off x="1277746" y="1370788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64" name="Google Shape;3064;p32"/>
              <p:cNvGrpSpPr/>
              <p:nvPr/>
            </p:nvGrpSpPr>
            <p:grpSpPr>
              <a:xfrm>
                <a:off x="970975" y="1194986"/>
                <a:ext cx="619553" cy="6011"/>
                <a:chOff x="970975" y="1194986"/>
                <a:chExt cx="619553" cy="6011"/>
              </a:xfrm>
            </p:grpSpPr>
            <p:sp>
              <p:nvSpPr>
                <p:cNvPr id="3065" name="Google Shape;3065;p32"/>
                <p:cNvSpPr/>
                <p:nvPr/>
              </p:nvSpPr>
              <p:spPr>
                <a:xfrm>
                  <a:off x="970975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6" name="Google Shape;3066;p32"/>
                <p:cNvSpPr/>
                <p:nvPr/>
              </p:nvSpPr>
              <p:spPr>
                <a:xfrm>
                  <a:off x="1339099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32"/>
                <p:cNvSpPr/>
                <p:nvPr/>
              </p:nvSpPr>
              <p:spPr>
                <a:xfrm>
                  <a:off x="1155035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8" name="Google Shape;3068;p32"/>
                <p:cNvSpPr/>
                <p:nvPr/>
              </p:nvSpPr>
              <p:spPr>
                <a:xfrm>
                  <a:off x="1523159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9" name="Google Shape;3069;p32"/>
                <p:cNvSpPr/>
                <p:nvPr/>
              </p:nvSpPr>
              <p:spPr>
                <a:xfrm>
                  <a:off x="1032328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0" name="Google Shape;3070;p32"/>
                <p:cNvSpPr/>
                <p:nvPr/>
              </p:nvSpPr>
              <p:spPr>
                <a:xfrm>
                  <a:off x="1400452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1" name="Google Shape;3071;p32"/>
                <p:cNvSpPr/>
                <p:nvPr/>
              </p:nvSpPr>
              <p:spPr>
                <a:xfrm>
                  <a:off x="1216388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2" name="Google Shape;3072;p32"/>
                <p:cNvSpPr/>
                <p:nvPr/>
              </p:nvSpPr>
              <p:spPr>
                <a:xfrm>
                  <a:off x="1584513" y="1194986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3" name="Google Shape;3073;p32"/>
                <p:cNvSpPr/>
                <p:nvPr/>
              </p:nvSpPr>
              <p:spPr>
                <a:xfrm>
                  <a:off x="1093681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4" name="Google Shape;3074;p32"/>
                <p:cNvSpPr/>
                <p:nvPr/>
              </p:nvSpPr>
              <p:spPr>
                <a:xfrm>
                  <a:off x="146180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5" name="Google Shape;3075;p32"/>
                <p:cNvSpPr/>
                <p:nvPr/>
              </p:nvSpPr>
              <p:spPr>
                <a:xfrm>
                  <a:off x="1277746" y="1194986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6" name="Google Shape;3076;p32"/>
              <p:cNvGrpSpPr/>
              <p:nvPr/>
            </p:nvGrpSpPr>
            <p:grpSpPr>
              <a:xfrm>
                <a:off x="970975" y="1546590"/>
                <a:ext cx="619553" cy="6011"/>
                <a:chOff x="970975" y="1546590"/>
                <a:chExt cx="619553" cy="6011"/>
              </a:xfrm>
            </p:grpSpPr>
            <p:sp>
              <p:nvSpPr>
                <p:cNvPr id="3077" name="Google Shape;3077;p32"/>
                <p:cNvSpPr/>
                <p:nvPr/>
              </p:nvSpPr>
              <p:spPr>
                <a:xfrm>
                  <a:off x="970975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8" name="Google Shape;3078;p32"/>
                <p:cNvSpPr/>
                <p:nvPr/>
              </p:nvSpPr>
              <p:spPr>
                <a:xfrm>
                  <a:off x="1339099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9" name="Google Shape;3079;p32"/>
                <p:cNvSpPr/>
                <p:nvPr/>
              </p:nvSpPr>
              <p:spPr>
                <a:xfrm>
                  <a:off x="1155035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0" name="Google Shape;3080;p32"/>
                <p:cNvSpPr/>
                <p:nvPr/>
              </p:nvSpPr>
              <p:spPr>
                <a:xfrm>
                  <a:off x="1523159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1" name="Google Shape;3081;p32"/>
                <p:cNvSpPr/>
                <p:nvPr/>
              </p:nvSpPr>
              <p:spPr>
                <a:xfrm>
                  <a:off x="1032328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2" name="Google Shape;3082;p32"/>
                <p:cNvSpPr/>
                <p:nvPr/>
              </p:nvSpPr>
              <p:spPr>
                <a:xfrm>
                  <a:off x="1400452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3" name="Google Shape;3083;p32"/>
                <p:cNvSpPr/>
                <p:nvPr/>
              </p:nvSpPr>
              <p:spPr>
                <a:xfrm>
                  <a:off x="1216388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4" name="Google Shape;3084;p32"/>
                <p:cNvSpPr/>
                <p:nvPr/>
              </p:nvSpPr>
              <p:spPr>
                <a:xfrm>
                  <a:off x="1584513" y="1546590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5" name="Google Shape;3085;p32"/>
                <p:cNvSpPr/>
                <p:nvPr/>
              </p:nvSpPr>
              <p:spPr>
                <a:xfrm>
                  <a:off x="1093681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6" name="Google Shape;3086;p32"/>
                <p:cNvSpPr/>
                <p:nvPr/>
              </p:nvSpPr>
              <p:spPr>
                <a:xfrm>
                  <a:off x="146180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7" name="Google Shape;3087;p32"/>
                <p:cNvSpPr/>
                <p:nvPr/>
              </p:nvSpPr>
              <p:spPr>
                <a:xfrm>
                  <a:off x="1277746" y="1546590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8" name="Google Shape;3088;p32"/>
              <p:cNvGrpSpPr/>
              <p:nvPr/>
            </p:nvGrpSpPr>
            <p:grpSpPr>
              <a:xfrm>
                <a:off x="970975" y="1107085"/>
                <a:ext cx="619553" cy="6011"/>
                <a:chOff x="970975" y="1107085"/>
                <a:chExt cx="619553" cy="6011"/>
              </a:xfrm>
            </p:grpSpPr>
            <p:sp>
              <p:nvSpPr>
                <p:cNvPr id="3089" name="Google Shape;3089;p32"/>
                <p:cNvSpPr/>
                <p:nvPr/>
              </p:nvSpPr>
              <p:spPr>
                <a:xfrm>
                  <a:off x="970975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0" name="Google Shape;3090;p32"/>
                <p:cNvSpPr/>
                <p:nvPr/>
              </p:nvSpPr>
              <p:spPr>
                <a:xfrm>
                  <a:off x="1339099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1" name="Google Shape;3091;p32"/>
                <p:cNvSpPr/>
                <p:nvPr/>
              </p:nvSpPr>
              <p:spPr>
                <a:xfrm>
                  <a:off x="1155035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2" name="Google Shape;3092;p32"/>
                <p:cNvSpPr/>
                <p:nvPr/>
              </p:nvSpPr>
              <p:spPr>
                <a:xfrm>
                  <a:off x="1523159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3" name="Google Shape;3093;p32"/>
                <p:cNvSpPr/>
                <p:nvPr/>
              </p:nvSpPr>
              <p:spPr>
                <a:xfrm>
                  <a:off x="1032328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4" name="Google Shape;3094;p32"/>
                <p:cNvSpPr/>
                <p:nvPr/>
              </p:nvSpPr>
              <p:spPr>
                <a:xfrm>
                  <a:off x="1400452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5" name="Google Shape;3095;p32"/>
                <p:cNvSpPr/>
                <p:nvPr/>
              </p:nvSpPr>
              <p:spPr>
                <a:xfrm>
                  <a:off x="1216388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6" name="Google Shape;3096;p32"/>
                <p:cNvSpPr/>
                <p:nvPr/>
              </p:nvSpPr>
              <p:spPr>
                <a:xfrm>
                  <a:off x="1584513" y="1107085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7" name="Google Shape;3097;p32"/>
                <p:cNvSpPr/>
                <p:nvPr/>
              </p:nvSpPr>
              <p:spPr>
                <a:xfrm>
                  <a:off x="1093681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3"/>
                        <a:pt x="4667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8" name="Google Shape;3098;p32"/>
                <p:cNvSpPr/>
                <p:nvPr/>
              </p:nvSpPr>
              <p:spPr>
                <a:xfrm>
                  <a:off x="146180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3"/>
                        <a:pt x="4668" y="6012"/>
                        <a:pt x="3008" y="6012"/>
                      </a:cubicBezTo>
                      <a:cubicBezTo>
                        <a:pt x="1348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9" name="Google Shape;3099;p32"/>
                <p:cNvSpPr/>
                <p:nvPr/>
              </p:nvSpPr>
              <p:spPr>
                <a:xfrm>
                  <a:off x="1277746" y="1107085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3"/>
                        <a:pt x="4663" y="6012"/>
                        <a:pt x="3004" y="6012"/>
                      </a:cubicBezTo>
                      <a:cubicBezTo>
                        <a:pt x="1344" y="6012"/>
                        <a:pt x="0" y="4663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00" name="Google Shape;3100;p32"/>
              <p:cNvGrpSpPr/>
              <p:nvPr/>
            </p:nvGrpSpPr>
            <p:grpSpPr>
              <a:xfrm>
                <a:off x="970975" y="1458689"/>
                <a:ext cx="619553" cy="6011"/>
                <a:chOff x="970975" y="1458689"/>
                <a:chExt cx="619553" cy="6011"/>
              </a:xfrm>
            </p:grpSpPr>
            <p:sp>
              <p:nvSpPr>
                <p:cNvPr id="3101" name="Google Shape;3101;p32"/>
                <p:cNvSpPr/>
                <p:nvPr/>
              </p:nvSpPr>
              <p:spPr>
                <a:xfrm>
                  <a:off x="970975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2" name="Google Shape;3102;p32"/>
                <p:cNvSpPr/>
                <p:nvPr/>
              </p:nvSpPr>
              <p:spPr>
                <a:xfrm>
                  <a:off x="1339099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3" name="Google Shape;3103;p32"/>
                <p:cNvSpPr/>
                <p:nvPr/>
              </p:nvSpPr>
              <p:spPr>
                <a:xfrm>
                  <a:off x="1155035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8"/>
                      </a:cubicBezTo>
                      <a:cubicBezTo>
                        <a:pt x="6016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4" name="Google Shape;3104;p32"/>
                <p:cNvSpPr/>
                <p:nvPr/>
              </p:nvSpPr>
              <p:spPr>
                <a:xfrm>
                  <a:off x="1523159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5" name="Google Shape;3105;p32"/>
                <p:cNvSpPr/>
                <p:nvPr/>
              </p:nvSpPr>
              <p:spPr>
                <a:xfrm>
                  <a:off x="1032328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6" name="Google Shape;3106;p32"/>
                <p:cNvSpPr/>
                <p:nvPr/>
              </p:nvSpPr>
              <p:spPr>
                <a:xfrm>
                  <a:off x="1400452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7" name="Google Shape;3107;p32"/>
                <p:cNvSpPr/>
                <p:nvPr/>
              </p:nvSpPr>
              <p:spPr>
                <a:xfrm>
                  <a:off x="1216388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8"/>
                      </a:cubicBezTo>
                      <a:cubicBezTo>
                        <a:pt x="6015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8" name="Google Shape;3108;p32"/>
                <p:cNvSpPr/>
                <p:nvPr/>
              </p:nvSpPr>
              <p:spPr>
                <a:xfrm>
                  <a:off x="1584513" y="1458689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8"/>
                      </a:cubicBezTo>
                      <a:cubicBezTo>
                        <a:pt x="6015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9" name="Google Shape;3109;p32"/>
                <p:cNvSpPr/>
                <p:nvPr/>
              </p:nvSpPr>
              <p:spPr>
                <a:xfrm>
                  <a:off x="1093681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8"/>
                      </a:cubicBezTo>
                      <a:cubicBezTo>
                        <a:pt x="6011" y="4667"/>
                        <a:pt x="4667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0" name="Google Shape;3110;p32"/>
                <p:cNvSpPr/>
                <p:nvPr/>
              </p:nvSpPr>
              <p:spPr>
                <a:xfrm>
                  <a:off x="146180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8"/>
                      </a:cubicBezTo>
                      <a:cubicBezTo>
                        <a:pt x="6012" y="4667"/>
                        <a:pt x="4668" y="6011"/>
                        <a:pt x="3008" y="6011"/>
                      </a:cubicBezTo>
                      <a:cubicBezTo>
                        <a:pt x="1348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1" name="Google Shape;3111;p32"/>
                <p:cNvSpPr/>
                <p:nvPr/>
              </p:nvSpPr>
              <p:spPr>
                <a:xfrm>
                  <a:off x="1277746" y="1458689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8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8"/>
                      </a:cubicBezTo>
                      <a:cubicBezTo>
                        <a:pt x="6011" y="4667"/>
                        <a:pt x="4663" y="6011"/>
                        <a:pt x="3004" y="6011"/>
                      </a:cubicBezTo>
                      <a:cubicBezTo>
                        <a:pt x="1344" y="6011"/>
                        <a:pt x="0" y="4667"/>
                        <a:pt x="0" y="300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2" name="Google Shape;3112;p32"/>
              <p:cNvGrpSpPr/>
              <p:nvPr/>
            </p:nvGrpSpPr>
            <p:grpSpPr>
              <a:xfrm>
                <a:off x="970975" y="1282887"/>
                <a:ext cx="619553" cy="6011"/>
                <a:chOff x="970975" y="1282887"/>
                <a:chExt cx="619553" cy="6011"/>
              </a:xfrm>
            </p:grpSpPr>
            <p:sp>
              <p:nvSpPr>
                <p:cNvPr id="3113" name="Google Shape;3113;p32"/>
                <p:cNvSpPr/>
                <p:nvPr/>
              </p:nvSpPr>
              <p:spPr>
                <a:xfrm>
                  <a:off x="970975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4" name="Google Shape;3114;p32"/>
                <p:cNvSpPr/>
                <p:nvPr/>
              </p:nvSpPr>
              <p:spPr>
                <a:xfrm>
                  <a:off x="1339099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5" name="Google Shape;3115;p32"/>
                <p:cNvSpPr/>
                <p:nvPr/>
              </p:nvSpPr>
              <p:spPr>
                <a:xfrm>
                  <a:off x="1155035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6" y="1344"/>
                        <a:pt x="6016" y="3004"/>
                      </a:cubicBezTo>
                      <a:cubicBezTo>
                        <a:pt x="6016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6" name="Google Shape;3116;p32"/>
                <p:cNvSpPr/>
                <p:nvPr/>
              </p:nvSpPr>
              <p:spPr>
                <a:xfrm>
                  <a:off x="1523159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7" name="Google Shape;3117;p32"/>
                <p:cNvSpPr/>
                <p:nvPr/>
              </p:nvSpPr>
              <p:spPr>
                <a:xfrm>
                  <a:off x="1032328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8" name="Google Shape;3118;p32"/>
                <p:cNvSpPr/>
                <p:nvPr/>
              </p:nvSpPr>
              <p:spPr>
                <a:xfrm>
                  <a:off x="1400452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9" name="Google Shape;3119;p32"/>
                <p:cNvSpPr/>
                <p:nvPr/>
              </p:nvSpPr>
              <p:spPr>
                <a:xfrm>
                  <a:off x="1216388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5" y="1344"/>
                        <a:pt x="6015" y="3004"/>
                      </a:cubicBezTo>
                      <a:cubicBezTo>
                        <a:pt x="6015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0" name="Google Shape;3120;p32"/>
                <p:cNvSpPr/>
                <p:nvPr/>
              </p:nvSpPr>
              <p:spPr>
                <a:xfrm>
                  <a:off x="1584513" y="1282887"/>
                  <a:ext cx="6015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5" y="1344"/>
                        <a:pt x="6015" y="3004"/>
                      </a:cubicBezTo>
                      <a:cubicBezTo>
                        <a:pt x="6015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1" name="Google Shape;3121;p32"/>
                <p:cNvSpPr/>
                <p:nvPr/>
              </p:nvSpPr>
              <p:spPr>
                <a:xfrm>
                  <a:off x="1093681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7" y="0"/>
                        <a:pt x="6011" y="1344"/>
                        <a:pt x="6011" y="3004"/>
                      </a:cubicBezTo>
                      <a:cubicBezTo>
                        <a:pt x="6011" y="4668"/>
                        <a:pt x="4667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2" name="Google Shape;3122;p32"/>
                <p:cNvSpPr/>
                <p:nvPr/>
              </p:nvSpPr>
              <p:spPr>
                <a:xfrm>
                  <a:off x="146180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8" y="0"/>
                        <a:pt x="3008" y="0"/>
                      </a:cubicBezTo>
                      <a:cubicBezTo>
                        <a:pt x="4668" y="0"/>
                        <a:pt x="6012" y="1344"/>
                        <a:pt x="6012" y="3004"/>
                      </a:cubicBezTo>
                      <a:cubicBezTo>
                        <a:pt x="6012" y="4668"/>
                        <a:pt x="4668" y="6012"/>
                        <a:pt x="3008" y="6012"/>
                      </a:cubicBezTo>
                      <a:cubicBezTo>
                        <a:pt x="1348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3" name="Google Shape;3123;p32"/>
                <p:cNvSpPr/>
                <p:nvPr/>
              </p:nvSpPr>
              <p:spPr>
                <a:xfrm>
                  <a:off x="1277746" y="1282887"/>
                  <a:ext cx="6011" cy="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" h="6011" extrusionOk="0">
                      <a:moveTo>
                        <a:pt x="0" y="3004"/>
                      </a:moveTo>
                      <a:cubicBezTo>
                        <a:pt x="0" y="1344"/>
                        <a:pt x="1344" y="0"/>
                        <a:pt x="3004" y="0"/>
                      </a:cubicBezTo>
                      <a:cubicBezTo>
                        <a:pt x="4663" y="0"/>
                        <a:pt x="6011" y="1344"/>
                        <a:pt x="6011" y="3004"/>
                      </a:cubicBezTo>
                      <a:cubicBezTo>
                        <a:pt x="6011" y="4668"/>
                        <a:pt x="4663" y="6012"/>
                        <a:pt x="3004" y="6012"/>
                      </a:cubicBezTo>
                      <a:cubicBezTo>
                        <a:pt x="1344" y="6012"/>
                        <a:pt x="0" y="4668"/>
                        <a:pt x="0" y="300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124" name="Google Shape;3124;p32"/>
          <p:cNvGrpSpPr/>
          <p:nvPr/>
        </p:nvGrpSpPr>
        <p:grpSpPr>
          <a:xfrm>
            <a:off x="9946669" y="208461"/>
            <a:ext cx="225207" cy="225217"/>
            <a:chOff x="2611906" y="2263504"/>
            <a:chExt cx="155788" cy="155784"/>
          </a:xfrm>
        </p:grpSpPr>
        <p:sp>
          <p:nvSpPr>
            <p:cNvPr id="3125" name="Google Shape;3125;p32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6" name="Google Shape;3126;p32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3127" name="Google Shape;3127;p32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32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9" name="Google Shape;3129;p32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3130" name="Google Shape;3130;p32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32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33" name="Google Shape;3133;p32"/>
          <p:cNvSpPr txBox="1">
            <a:spLocks noGrp="1"/>
          </p:cNvSpPr>
          <p:nvPr>
            <p:ph type="body" idx="1"/>
          </p:nvPr>
        </p:nvSpPr>
        <p:spPr>
          <a:xfrm>
            <a:off x="766950" y="3292050"/>
            <a:ext cx="3207300" cy="20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в течение первых трех лет договора получать до 36 000 в год. Точная сумма доплаты зависит от вашего текущего дохода и размера личных взносов.</a:t>
            </a:r>
            <a:endParaRPr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4" name="Google Shape;3134;p32"/>
          <p:cNvSpPr txBox="1">
            <a:spLocks noGrp="1"/>
          </p:cNvSpPr>
          <p:nvPr>
            <p:ph type="subTitle" idx="2"/>
          </p:nvPr>
        </p:nvSpPr>
        <p:spPr>
          <a:xfrm>
            <a:off x="766950" y="2492850"/>
            <a:ext cx="3207300" cy="107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/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35" name="Google Shape;3135;p32"/>
          <p:cNvSpPr txBox="1">
            <a:spLocks noGrp="1"/>
          </p:cNvSpPr>
          <p:nvPr>
            <p:ph type="body" idx="3"/>
          </p:nvPr>
        </p:nvSpPr>
        <p:spPr>
          <a:xfrm>
            <a:off x="4522350" y="3221718"/>
            <a:ext cx="3147300" cy="20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СберНПФ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вкладывает всю сумму сбережений в максимально надежные 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 рисковые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инструменты, например, облигации. При этом действует гарантийное восполнение: если НПФ сработает в минус по итогу пяти лет, то он обязан восполнить все убытки. Так что вы не рискуете деньгами.</a:t>
            </a:r>
            <a:endParaRPr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2" name="Google Shape;3132;p32"/>
          <p:cNvSpPr txBox="1">
            <a:spLocks noGrp="1"/>
          </p:cNvSpPr>
          <p:nvPr>
            <p:ph type="title"/>
          </p:nvPr>
        </p:nvSpPr>
        <p:spPr>
          <a:xfrm>
            <a:off x="2603500" y="179658"/>
            <a:ext cx="7769812" cy="16399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чем суть программы долгосрочных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сбережений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долгосрочных сбережений от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СберНПФ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тройная выгода для ваших сбережений. Она помогает накопить деньги и приумножить их за счет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государства и инвестиционного дохода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Раскроем преимущества инструмента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</a:t>
            </a:r>
            <a:endParaRPr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6" name="Google Shape;3136;p32"/>
          <p:cNvSpPr txBox="1">
            <a:spLocks noGrp="1"/>
          </p:cNvSpPr>
          <p:nvPr>
            <p:ph type="subTitle" idx="4"/>
          </p:nvPr>
        </p:nvSpPr>
        <p:spPr>
          <a:xfrm>
            <a:off x="4522350" y="2457684"/>
            <a:ext cx="3147300" cy="107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Инвестиционный доход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37" name="Google Shape;3137;p32"/>
          <p:cNvSpPr txBox="1">
            <a:spLocks noGrp="1"/>
          </p:cNvSpPr>
          <p:nvPr>
            <p:ph type="body" idx="5"/>
          </p:nvPr>
        </p:nvSpPr>
        <p:spPr>
          <a:xfrm>
            <a:off x="8242342" y="3221718"/>
            <a:ext cx="3147300" cy="20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вернуть до 52 000 с личных взносов до 400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 при соблюдении условий программы и только для тех, кто копить более пяти лет.</a:t>
            </a:r>
            <a:endParaRPr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8" name="Google Shape;3138;p32"/>
          <p:cNvSpPr txBox="1">
            <a:spLocks noGrp="1"/>
          </p:cNvSpPr>
          <p:nvPr>
            <p:ph type="subTitle" idx="6"/>
          </p:nvPr>
        </p:nvSpPr>
        <p:spPr>
          <a:xfrm>
            <a:off x="8277750" y="2492850"/>
            <a:ext cx="3147300" cy="107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 налога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39" name="Google Shape;3139;p32"/>
          <p:cNvGrpSpPr/>
          <p:nvPr/>
        </p:nvGrpSpPr>
        <p:grpSpPr>
          <a:xfrm>
            <a:off x="10521309" y="396384"/>
            <a:ext cx="1491927" cy="1616957"/>
            <a:chOff x="4051245" y="1719784"/>
            <a:chExt cx="1010312" cy="1094906"/>
          </a:xfrm>
        </p:grpSpPr>
        <p:sp>
          <p:nvSpPr>
            <p:cNvPr id="3140" name="Google Shape;3140;p32"/>
            <p:cNvSpPr/>
            <p:nvPr/>
          </p:nvSpPr>
          <p:spPr>
            <a:xfrm>
              <a:off x="4051245" y="1719784"/>
              <a:ext cx="1010208" cy="1094906"/>
            </a:xfrm>
            <a:custGeom>
              <a:avLst/>
              <a:gdLst/>
              <a:ahLst/>
              <a:cxnLst/>
              <a:rect l="l" t="t" r="r" b="b"/>
              <a:pathLst>
                <a:path w="652800" h="707532" extrusionOk="0">
                  <a:moveTo>
                    <a:pt x="321441" y="1"/>
                  </a:moveTo>
                  <a:cubicBezTo>
                    <a:pt x="314001" y="58"/>
                    <a:pt x="306625" y="2219"/>
                    <a:pt x="300440" y="6911"/>
                  </a:cubicBezTo>
                  <a:lnTo>
                    <a:pt x="82416" y="172439"/>
                  </a:lnTo>
                  <a:lnTo>
                    <a:pt x="0" y="235537"/>
                  </a:lnTo>
                  <a:lnTo>
                    <a:pt x="1890" y="707532"/>
                  </a:lnTo>
                  <a:lnTo>
                    <a:pt x="650210" y="707524"/>
                  </a:lnTo>
                  <a:cubicBezTo>
                    <a:pt x="650319" y="707528"/>
                    <a:pt x="652801" y="234622"/>
                    <a:pt x="652801" y="234622"/>
                  </a:cubicBezTo>
                  <a:lnTo>
                    <a:pt x="569729" y="173641"/>
                  </a:lnTo>
                  <a:lnTo>
                    <a:pt x="342751" y="6612"/>
                  </a:lnTo>
                  <a:cubicBezTo>
                    <a:pt x="336492" y="2013"/>
                    <a:pt x="328886" y="-52"/>
                    <a:pt x="32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32"/>
            <p:cNvSpPr/>
            <p:nvPr/>
          </p:nvSpPr>
          <p:spPr>
            <a:xfrm>
              <a:off x="4053441" y="2085240"/>
              <a:ext cx="1008116" cy="4980"/>
            </a:xfrm>
            <a:custGeom>
              <a:avLst/>
              <a:gdLst/>
              <a:ahLst/>
              <a:cxnLst/>
              <a:rect l="l" t="t" r="r" b="b"/>
              <a:pathLst>
                <a:path w="651448" h="3218" extrusionOk="0">
                  <a:moveTo>
                    <a:pt x="651449" y="3218"/>
                  </a:moveTo>
                  <a:lnTo>
                    <a:pt x="0" y="2959"/>
                  </a:lnTo>
                  <a:lnTo>
                    <a:pt x="0" y="0"/>
                  </a:lnTo>
                  <a:lnTo>
                    <a:pt x="651449" y="259"/>
                  </a:lnTo>
                  <a:lnTo>
                    <a:pt x="651449" y="3218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2" name="Google Shape;3142;p32"/>
          <p:cNvSpPr/>
          <p:nvPr/>
        </p:nvSpPr>
        <p:spPr>
          <a:xfrm>
            <a:off x="10633636" y="850419"/>
            <a:ext cx="1266946" cy="1080220"/>
          </a:xfrm>
          <a:custGeom>
            <a:avLst/>
            <a:gdLst/>
            <a:ahLst/>
            <a:cxnLst/>
            <a:rect l="l" t="t" r="r" b="b"/>
            <a:pathLst>
              <a:path w="698042" h="698042" extrusionOk="0">
                <a:moveTo>
                  <a:pt x="0" y="0"/>
                </a:moveTo>
                <a:lnTo>
                  <a:pt x="698043" y="0"/>
                </a:lnTo>
                <a:lnTo>
                  <a:pt x="698043" y="698042"/>
                </a:lnTo>
                <a:lnTo>
                  <a:pt x="0" y="698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3" name="Google Shape;3143;p32"/>
          <p:cNvGrpSpPr/>
          <p:nvPr/>
        </p:nvGrpSpPr>
        <p:grpSpPr>
          <a:xfrm>
            <a:off x="10521481" y="932733"/>
            <a:ext cx="1491756" cy="1080375"/>
            <a:chOff x="4051361" y="2082967"/>
            <a:chExt cx="1010196" cy="731565"/>
          </a:xfrm>
        </p:grpSpPr>
        <p:sp>
          <p:nvSpPr>
            <p:cNvPr id="3144" name="Google Shape;3144;p32"/>
            <p:cNvSpPr/>
            <p:nvPr/>
          </p:nvSpPr>
          <p:spPr>
            <a:xfrm>
              <a:off x="4051361" y="2082967"/>
              <a:ext cx="1010196" cy="731565"/>
            </a:xfrm>
            <a:custGeom>
              <a:avLst/>
              <a:gdLst/>
              <a:ahLst/>
              <a:cxnLst/>
              <a:rect l="l" t="t" r="r" b="b"/>
              <a:pathLst>
                <a:path w="652792" h="472740" extrusionOk="0">
                  <a:moveTo>
                    <a:pt x="0" y="1065"/>
                  </a:moveTo>
                  <a:lnTo>
                    <a:pt x="0" y="472740"/>
                  </a:lnTo>
                  <a:lnTo>
                    <a:pt x="652793" y="472740"/>
                  </a:lnTo>
                  <a:lnTo>
                    <a:pt x="652793" y="0"/>
                  </a:lnTo>
                  <a:lnTo>
                    <a:pt x="321247" y="260833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32"/>
            <p:cNvSpPr/>
            <p:nvPr/>
          </p:nvSpPr>
          <p:spPr>
            <a:xfrm>
              <a:off x="4064153" y="2451257"/>
              <a:ext cx="997398" cy="363071"/>
            </a:xfrm>
            <a:custGeom>
              <a:avLst/>
              <a:gdLst/>
              <a:ahLst/>
              <a:cxnLst/>
              <a:rect l="l" t="t" r="r" b="b"/>
              <a:pathLst>
                <a:path w="644522" h="234618" extrusionOk="0">
                  <a:moveTo>
                    <a:pt x="315673" y="1"/>
                  </a:moveTo>
                  <a:cubicBezTo>
                    <a:pt x="308289" y="54"/>
                    <a:pt x="300970" y="2215"/>
                    <a:pt x="294833" y="6907"/>
                  </a:cubicBezTo>
                  <a:lnTo>
                    <a:pt x="78457" y="172435"/>
                  </a:lnTo>
                  <a:lnTo>
                    <a:pt x="0" y="232218"/>
                  </a:lnTo>
                  <a:lnTo>
                    <a:pt x="541238" y="234319"/>
                  </a:lnTo>
                  <a:cubicBezTo>
                    <a:pt x="541348" y="234319"/>
                    <a:pt x="644522" y="234618"/>
                    <a:pt x="644522" y="234618"/>
                  </a:cubicBezTo>
                  <a:lnTo>
                    <a:pt x="562078" y="173637"/>
                  </a:lnTo>
                  <a:lnTo>
                    <a:pt x="336820" y="6608"/>
                  </a:lnTo>
                  <a:cubicBezTo>
                    <a:pt x="330606" y="2009"/>
                    <a:pt x="323061" y="-56"/>
                    <a:pt x="315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6" name="Google Shape;3146;p32"/>
          <p:cNvGrpSpPr/>
          <p:nvPr/>
        </p:nvGrpSpPr>
        <p:grpSpPr>
          <a:xfrm>
            <a:off x="11154745" y="499820"/>
            <a:ext cx="225207" cy="225201"/>
            <a:chOff x="2611906" y="2263504"/>
            <a:chExt cx="155788" cy="155784"/>
          </a:xfrm>
        </p:grpSpPr>
        <p:sp>
          <p:nvSpPr>
            <p:cNvPr id="3147" name="Google Shape;3147;p32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8" name="Google Shape;3148;p32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3149" name="Google Shape;3149;p32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32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1" name="Google Shape;3151;p32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3152" name="Google Shape;3152;p32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32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54" name="Google Shape;3154;p32"/>
          <p:cNvGrpSpPr/>
          <p:nvPr/>
        </p:nvGrpSpPr>
        <p:grpSpPr>
          <a:xfrm rot="5400000" flipH="1">
            <a:off x="349196" y="-712727"/>
            <a:ext cx="2154997" cy="3278266"/>
            <a:chOff x="9736753" y="2581561"/>
            <a:chExt cx="2883711" cy="4386813"/>
          </a:xfrm>
        </p:grpSpPr>
        <p:grpSp>
          <p:nvGrpSpPr>
            <p:cNvPr id="3155" name="Google Shape;3155;p32"/>
            <p:cNvGrpSpPr/>
            <p:nvPr/>
          </p:nvGrpSpPr>
          <p:grpSpPr>
            <a:xfrm>
              <a:off x="9736753" y="2581561"/>
              <a:ext cx="2883711" cy="4386813"/>
              <a:chOff x="9417088" y="2725186"/>
              <a:chExt cx="2883711" cy="4386813"/>
            </a:xfrm>
          </p:grpSpPr>
          <p:pic>
            <p:nvPicPr>
              <p:cNvPr id="3156" name="Google Shape;3156;p32"/>
              <p:cNvPicPr preferRelativeResize="0"/>
              <p:nvPr/>
            </p:nvPicPr>
            <p:blipFill rotWithShape="1">
              <a:blip r:embed="rId3">
                <a:alphaModFix/>
              </a:blip>
              <a:srcRect l="62409" r="10394"/>
              <a:stretch/>
            </p:blipFill>
            <p:spPr>
              <a:xfrm>
                <a:off x="10592021" y="3079196"/>
                <a:ext cx="1646789" cy="4032803"/>
              </a:xfrm>
              <a:custGeom>
                <a:avLst/>
                <a:gdLst/>
                <a:ahLst/>
                <a:cxnLst/>
                <a:rect l="l" t="t" r="r" b="b"/>
                <a:pathLst>
                  <a:path w="4391438" h="2927625" extrusionOk="0">
                    <a:moveTo>
                      <a:pt x="-129" y="208"/>
                    </a:moveTo>
                    <a:lnTo>
                      <a:pt x="4391310" y="208"/>
                    </a:lnTo>
                    <a:lnTo>
                      <a:pt x="4391310" y="2927834"/>
                    </a:lnTo>
                    <a:lnTo>
                      <a:pt x="-129" y="2927834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0800" dist="19050" dir="18900000" algn="b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57" name="Google Shape;3157;p32"/>
              <p:cNvPicPr preferRelativeResize="0"/>
              <p:nvPr/>
            </p:nvPicPr>
            <p:blipFill rotWithShape="1">
              <a:blip r:embed="rId3">
                <a:alphaModFix/>
              </a:blip>
              <a:srcRect l="17977" r="39692"/>
              <a:stretch/>
            </p:blipFill>
            <p:spPr>
              <a:xfrm rot="280913">
                <a:off x="9581162" y="2822443"/>
                <a:ext cx="2555561" cy="4032246"/>
              </a:xfrm>
              <a:custGeom>
                <a:avLst/>
                <a:gdLst/>
                <a:ahLst/>
                <a:cxnLst/>
                <a:rect l="l" t="t" r="r" b="b"/>
                <a:pathLst>
                  <a:path w="4391438" h="2927625" extrusionOk="0">
                    <a:moveTo>
                      <a:pt x="-129" y="208"/>
                    </a:moveTo>
                    <a:lnTo>
                      <a:pt x="4391310" y="208"/>
                    </a:lnTo>
                    <a:lnTo>
                      <a:pt x="4391310" y="2927834"/>
                    </a:lnTo>
                    <a:lnTo>
                      <a:pt x="-129" y="2927834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0800" dist="19050" dir="18900000" algn="bl" rotWithShape="0">
                  <a:srgbClr val="000000">
                    <a:alpha val="40000"/>
                  </a:srgbClr>
                </a:outerShdw>
              </a:effectLst>
            </p:spPr>
          </p:pic>
        </p:grpSp>
        <p:sp>
          <p:nvSpPr>
            <p:cNvPr id="3158" name="Google Shape;3158;p32"/>
            <p:cNvSpPr/>
            <p:nvPr/>
          </p:nvSpPr>
          <p:spPr>
            <a:xfrm rot="-2431431" flipH="1">
              <a:off x="11331559" y="5632969"/>
              <a:ext cx="882938" cy="884254"/>
            </a:xfrm>
            <a:custGeom>
              <a:avLst/>
              <a:gdLst/>
              <a:ahLst/>
              <a:cxnLst/>
              <a:rect l="l" t="t" r="r" b="b"/>
              <a:pathLst>
                <a:path w="628714" h="611125" extrusionOk="0">
                  <a:moveTo>
                    <a:pt x="0" y="455305"/>
                  </a:moveTo>
                  <a:cubicBezTo>
                    <a:pt x="1012" y="456414"/>
                    <a:pt x="2389" y="458353"/>
                    <a:pt x="3198" y="459061"/>
                  </a:cubicBezTo>
                  <a:cubicBezTo>
                    <a:pt x="6842" y="462259"/>
                    <a:pt x="13926" y="457398"/>
                    <a:pt x="16962" y="461656"/>
                  </a:cubicBezTo>
                  <a:cubicBezTo>
                    <a:pt x="19836" y="465733"/>
                    <a:pt x="16193" y="468627"/>
                    <a:pt x="17812" y="471752"/>
                  </a:cubicBezTo>
                  <a:cubicBezTo>
                    <a:pt x="21536" y="478820"/>
                    <a:pt x="26313" y="472554"/>
                    <a:pt x="29228" y="476606"/>
                  </a:cubicBezTo>
                  <a:cubicBezTo>
                    <a:pt x="32223" y="480824"/>
                    <a:pt x="28985" y="486580"/>
                    <a:pt x="31819" y="491317"/>
                  </a:cubicBezTo>
                  <a:cubicBezTo>
                    <a:pt x="35745" y="497915"/>
                    <a:pt x="38862" y="489289"/>
                    <a:pt x="42991" y="494778"/>
                  </a:cubicBezTo>
                  <a:cubicBezTo>
                    <a:pt x="46513" y="499437"/>
                    <a:pt x="39024" y="502567"/>
                    <a:pt x="43032" y="508784"/>
                  </a:cubicBezTo>
                  <a:cubicBezTo>
                    <a:pt x="48051" y="516520"/>
                    <a:pt x="54610" y="509865"/>
                    <a:pt x="60317" y="515873"/>
                  </a:cubicBezTo>
                  <a:cubicBezTo>
                    <a:pt x="65377" y="521216"/>
                    <a:pt x="63677" y="528341"/>
                    <a:pt x="68575" y="534587"/>
                  </a:cubicBezTo>
                  <a:cubicBezTo>
                    <a:pt x="72786" y="539975"/>
                    <a:pt x="80194" y="543607"/>
                    <a:pt x="83149" y="549970"/>
                  </a:cubicBezTo>
                  <a:cubicBezTo>
                    <a:pt x="85335" y="554711"/>
                    <a:pt x="80598" y="558010"/>
                    <a:pt x="83189" y="562394"/>
                  </a:cubicBezTo>
                  <a:cubicBezTo>
                    <a:pt x="90962" y="575477"/>
                    <a:pt x="91407" y="564264"/>
                    <a:pt x="96183" y="565742"/>
                  </a:cubicBezTo>
                  <a:cubicBezTo>
                    <a:pt x="106344" y="568907"/>
                    <a:pt x="101123" y="580193"/>
                    <a:pt x="104563" y="585383"/>
                  </a:cubicBezTo>
                  <a:lnTo>
                    <a:pt x="105332" y="586205"/>
                  </a:lnTo>
                  <a:cubicBezTo>
                    <a:pt x="110676" y="592063"/>
                    <a:pt x="113388" y="586423"/>
                    <a:pt x="118772" y="589638"/>
                  </a:cubicBezTo>
                  <a:cubicBezTo>
                    <a:pt x="119744" y="590217"/>
                    <a:pt x="122132" y="592994"/>
                    <a:pt x="122254" y="594135"/>
                  </a:cubicBezTo>
                  <a:cubicBezTo>
                    <a:pt x="122577" y="596758"/>
                    <a:pt x="119177" y="599341"/>
                    <a:pt x="121363" y="602774"/>
                  </a:cubicBezTo>
                  <a:cubicBezTo>
                    <a:pt x="122294" y="604215"/>
                    <a:pt x="128650" y="607332"/>
                    <a:pt x="134560" y="611125"/>
                  </a:cubicBezTo>
                  <a:lnTo>
                    <a:pt x="628715" y="143773"/>
                  </a:lnTo>
                  <a:cubicBezTo>
                    <a:pt x="620537" y="134843"/>
                    <a:pt x="611672" y="126152"/>
                    <a:pt x="605802" y="124334"/>
                  </a:cubicBezTo>
                  <a:cubicBezTo>
                    <a:pt x="601592" y="123023"/>
                    <a:pt x="582687" y="123334"/>
                    <a:pt x="579530" y="114861"/>
                  </a:cubicBezTo>
                  <a:cubicBezTo>
                    <a:pt x="578235" y="111485"/>
                    <a:pt x="584833" y="109453"/>
                    <a:pt x="582971" y="105357"/>
                  </a:cubicBezTo>
                  <a:cubicBezTo>
                    <a:pt x="579166" y="97159"/>
                    <a:pt x="563297" y="103304"/>
                    <a:pt x="557832" y="96333"/>
                  </a:cubicBezTo>
                  <a:cubicBezTo>
                    <a:pt x="549493" y="85683"/>
                    <a:pt x="555079" y="83412"/>
                    <a:pt x="551436" y="74809"/>
                  </a:cubicBezTo>
                  <a:cubicBezTo>
                    <a:pt x="547955" y="66563"/>
                    <a:pt x="537389" y="67527"/>
                    <a:pt x="533624" y="63556"/>
                  </a:cubicBezTo>
                  <a:cubicBezTo>
                    <a:pt x="533462" y="63381"/>
                    <a:pt x="534555" y="59463"/>
                    <a:pt x="534069" y="58447"/>
                  </a:cubicBezTo>
                  <a:cubicBezTo>
                    <a:pt x="532814" y="55747"/>
                    <a:pt x="515610" y="35215"/>
                    <a:pt x="513667" y="34057"/>
                  </a:cubicBezTo>
                  <a:cubicBezTo>
                    <a:pt x="510185" y="31976"/>
                    <a:pt x="506907" y="38915"/>
                    <a:pt x="499903" y="31466"/>
                  </a:cubicBezTo>
                  <a:cubicBezTo>
                    <a:pt x="496260" y="27629"/>
                    <a:pt x="498567" y="25050"/>
                    <a:pt x="497232" y="21483"/>
                  </a:cubicBezTo>
                  <a:cubicBezTo>
                    <a:pt x="496867" y="20455"/>
                    <a:pt x="488731" y="9975"/>
                    <a:pt x="481444" y="0"/>
                  </a:cubicBezTo>
                  <a:lnTo>
                    <a:pt x="0" y="455305"/>
                  </a:lnTo>
                  <a:close/>
                </a:path>
              </a:pathLst>
            </a:custGeom>
            <a:solidFill>
              <a:srgbClr val="BBA28E">
                <a:alpha val="23920"/>
              </a:srgbClr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" name="Google Shape;2611;p2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5412" b="5412"/>
          <a:stretch/>
        </p:blipFill>
        <p:spPr>
          <a:xfrm>
            <a:off x="9280813" y="3281325"/>
            <a:ext cx="1781098" cy="2377800"/>
          </a:xfrm>
          <a:prstGeom prst="rect">
            <a:avLst/>
          </a:prstGeom>
        </p:spPr>
      </p:pic>
      <p:grpSp>
        <p:nvGrpSpPr>
          <p:cNvPr id="2612" name="Google Shape;2612;p27"/>
          <p:cNvGrpSpPr/>
          <p:nvPr/>
        </p:nvGrpSpPr>
        <p:grpSpPr>
          <a:xfrm>
            <a:off x="8326530" y="4751395"/>
            <a:ext cx="1708538" cy="1851705"/>
            <a:chOff x="4051245" y="1719784"/>
            <a:chExt cx="1010312" cy="1094906"/>
          </a:xfrm>
        </p:grpSpPr>
        <p:sp>
          <p:nvSpPr>
            <p:cNvPr id="2613" name="Google Shape;2613;p27"/>
            <p:cNvSpPr/>
            <p:nvPr/>
          </p:nvSpPr>
          <p:spPr>
            <a:xfrm>
              <a:off x="4051245" y="1719784"/>
              <a:ext cx="1010208" cy="1094906"/>
            </a:xfrm>
            <a:custGeom>
              <a:avLst/>
              <a:gdLst/>
              <a:ahLst/>
              <a:cxnLst/>
              <a:rect l="l" t="t" r="r" b="b"/>
              <a:pathLst>
                <a:path w="652800" h="707532" extrusionOk="0">
                  <a:moveTo>
                    <a:pt x="321441" y="1"/>
                  </a:moveTo>
                  <a:cubicBezTo>
                    <a:pt x="314001" y="58"/>
                    <a:pt x="306625" y="2219"/>
                    <a:pt x="300440" y="6911"/>
                  </a:cubicBezTo>
                  <a:lnTo>
                    <a:pt x="82416" y="172439"/>
                  </a:lnTo>
                  <a:lnTo>
                    <a:pt x="0" y="235537"/>
                  </a:lnTo>
                  <a:lnTo>
                    <a:pt x="1890" y="707532"/>
                  </a:lnTo>
                  <a:lnTo>
                    <a:pt x="650210" y="707524"/>
                  </a:lnTo>
                  <a:cubicBezTo>
                    <a:pt x="650319" y="707528"/>
                    <a:pt x="652801" y="234622"/>
                    <a:pt x="652801" y="234622"/>
                  </a:cubicBezTo>
                  <a:lnTo>
                    <a:pt x="569729" y="173641"/>
                  </a:lnTo>
                  <a:lnTo>
                    <a:pt x="342751" y="6612"/>
                  </a:lnTo>
                  <a:cubicBezTo>
                    <a:pt x="336492" y="2013"/>
                    <a:pt x="328886" y="-52"/>
                    <a:pt x="32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7"/>
            <p:cNvSpPr/>
            <p:nvPr/>
          </p:nvSpPr>
          <p:spPr>
            <a:xfrm>
              <a:off x="4053441" y="2085240"/>
              <a:ext cx="1008116" cy="4980"/>
            </a:xfrm>
            <a:custGeom>
              <a:avLst/>
              <a:gdLst/>
              <a:ahLst/>
              <a:cxnLst/>
              <a:rect l="l" t="t" r="r" b="b"/>
              <a:pathLst>
                <a:path w="651448" h="3218" extrusionOk="0">
                  <a:moveTo>
                    <a:pt x="651449" y="3218"/>
                  </a:moveTo>
                  <a:lnTo>
                    <a:pt x="0" y="2959"/>
                  </a:lnTo>
                  <a:lnTo>
                    <a:pt x="0" y="0"/>
                  </a:lnTo>
                  <a:lnTo>
                    <a:pt x="651449" y="259"/>
                  </a:lnTo>
                  <a:lnTo>
                    <a:pt x="651449" y="3218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5" name="Google Shape;2615;p27"/>
          <p:cNvSpPr/>
          <p:nvPr/>
        </p:nvSpPr>
        <p:spPr>
          <a:xfrm>
            <a:off x="8454838" y="5271275"/>
            <a:ext cx="1451927" cy="1237279"/>
          </a:xfrm>
          <a:custGeom>
            <a:avLst/>
            <a:gdLst/>
            <a:ahLst/>
            <a:cxnLst/>
            <a:rect l="l" t="t" r="r" b="b"/>
            <a:pathLst>
              <a:path w="698042" h="698042" extrusionOk="0">
                <a:moveTo>
                  <a:pt x="0" y="0"/>
                </a:moveTo>
                <a:lnTo>
                  <a:pt x="698043" y="0"/>
                </a:lnTo>
                <a:lnTo>
                  <a:pt x="698043" y="698042"/>
                </a:lnTo>
                <a:lnTo>
                  <a:pt x="0" y="698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6" name="Google Shape;2616;p27"/>
          <p:cNvGrpSpPr/>
          <p:nvPr/>
        </p:nvGrpSpPr>
        <p:grpSpPr>
          <a:xfrm>
            <a:off x="8326727" y="5365610"/>
            <a:ext cx="1708342" cy="1237223"/>
            <a:chOff x="4051361" y="2082967"/>
            <a:chExt cx="1010196" cy="731565"/>
          </a:xfrm>
        </p:grpSpPr>
        <p:sp>
          <p:nvSpPr>
            <p:cNvPr id="2617" name="Google Shape;2617;p27"/>
            <p:cNvSpPr/>
            <p:nvPr/>
          </p:nvSpPr>
          <p:spPr>
            <a:xfrm>
              <a:off x="4051361" y="2082967"/>
              <a:ext cx="1010196" cy="731565"/>
            </a:xfrm>
            <a:custGeom>
              <a:avLst/>
              <a:gdLst/>
              <a:ahLst/>
              <a:cxnLst/>
              <a:rect l="l" t="t" r="r" b="b"/>
              <a:pathLst>
                <a:path w="652792" h="472740" extrusionOk="0">
                  <a:moveTo>
                    <a:pt x="0" y="1065"/>
                  </a:moveTo>
                  <a:lnTo>
                    <a:pt x="0" y="472740"/>
                  </a:lnTo>
                  <a:lnTo>
                    <a:pt x="652793" y="472740"/>
                  </a:lnTo>
                  <a:lnTo>
                    <a:pt x="652793" y="0"/>
                  </a:lnTo>
                  <a:lnTo>
                    <a:pt x="321247" y="260833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7"/>
            <p:cNvSpPr/>
            <p:nvPr/>
          </p:nvSpPr>
          <p:spPr>
            <a:xfrm>
              <a:off x="4064153" y="2451257"/>
              <a:ext cx="997398" cy="363071"/>
            </a:xfrm>
            <a:custGeom>
              <a:avLst/>
              <a:gdLst/>
              <a:ahLst/>
              <a:cxnLst/>
              <a:rect l="l" t="t" r="r" b="b"/>
              <a:pathLst>
                <a:path w="644522" h="234618" extrusionOk="0">
                  <a:moveTo>
                    <a:pt x="315673" y="1"/>
                  </a:moveTo>
                  <a:cubicBezTo>
                    <a:pt x="308289" y="54"/>
                    <a:pt x="300970" y="2215"/>
                    <a:pt x="294833" y="6907"/>
                  </a:cubicBezTo>
                  <a:lnTo>
                    <a:pt x="78457" y="172435"/>
                  </a:lnTo>
                  <a:lnTo>
                    <a:pt x="0" y="232218"/>
                  </a:lnTo>
                  <a:lnTo>
                    <a:pt x="541238" y="234319"/>
                  </a:lnTo>
                  <a:cubicBezTo>
                    <a:pt x="541348" y="234319"/>
                    <a:pt x="644522" y="234618"/>
                    <a:pt x="644522" y="234618"/>
                  </a:cubicBezTo>
                  <a:lnTo>
                    <a:pt x="562078" y="173637"/>
                  </a:lnTo>
                  <a:lnTo>
                    <a:pt x="336820" y="6608"/>
                  </a:lnTo>
                  <a:cubicBezTo>
                    <a:pt x="330606" y="2009"/>
                    <a:pt x="323061" y="-56"/>
                    <a:pt x="315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8100" dist="12700" dir="162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9" name="Google Shape;2619;p27"/>
          <p:cNvSpPr txBox="1">
            <a:spLocks noGrp="1"/>
          </p:cNvSpPr>
          <p:nvPr>
            <p:ph type="title"/>
          </p:nvPr>
        </p:nvSpPr>
        <p:spPr>
          <a:xfrm>
            <a:off x="895150" y="170550"/>
            <a:ext cx="563265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пенсионных накоплений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сможете сделать пенсионные накопления частью долгосрочных сбережений и получать с них доход</a:t>
            </a:r>
            <a:r>
              <a:rPr lang="ru-RU" sz="2000" dirty="0"/>
              <a:t>.</a:t>
            </a:r>
            <a:br>
              <a:rPr lang="ru-RU" sz="2000" dirty="0"/>
            </a:br>
            <a:endParaRPr sz="2000" dirty="0"/>
          </a:p>
        </p:txBody>
      </p:sp>
      <p:sp>
        <p:nvSpPr>
          <p:cNvPr id="2620" name="Google Shape;2620;p27"/>
          <p:cNvSpPr txBox="1">
            <a:spLocks noGrp="1"/>
          </p:cNvSpPr>
          <p:nvPr>
            <p:ph type="body" idx="1"/>
          </p:nvPr>
        </p:nvSpPr>
        <p:spPr>
          <a:xfrm>
            <a:off x="850710" y="2373228"/>
            <a:ext cx="3420052" cy="30934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Пенсионная система России состоит из двух частей – страховой пенсии и накопительной пенсии. Страховую пенсию вы будете получать от Фонда пенсионного и социального страхования Российской Федерации (СФР), когда достигните возраста, дающего право на назначение страховой пенсии (с 2028 года такой возраст будет 60 лет для женщин и 65 лет для мужчин). Размер страховой пенсии рассчитывается исходя из заработанных пенсионных баллов.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1" name="Google Shape;2621;p27"/>
          <p:cNvSpPr txBox="1">
            <a:spLocks noGrp="1"/>
          </p:cNvSpPr>
          <p:nvPr>
            <p:ph type="body" idx="4"/>
          </p:nvPr>
        </p:nvSpPr>
        <p:spPr>
          <a:xfrm>
            <a:off x="4747903" y="2538000"/>
            <a:ext cx="3217800" cy="27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накопительной пенсии находятся в СФР или в одном из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негосударственных пенсионных фондах (НПФ), если вы их туда переводили. С 2024 года эти реальные деньги можно перевести из системы ОПС в программу долгосрочных сбережений. Такой перевод никак не повлияет на вашу страховую пенсию.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22" name="Google Shape;2622;p27"/>
          <p:cNvGrpSpPr/>
          <p:nvPr/>
        </p:nvGrpSpPr>
        <p:grpSpPr>
          <a:xfrm>
            <a:off x="9073817" y="4930203"/>
            <a:ext cx="213959" cy="213954"/>
            <a:chOff x="2611906" y="2263504"/>
            <a:chExt cx="155788" cy="155784"/>
          </a:xfrm>
        </p:grpSpPr>
        <p:sp>
          <p:nvSpPr>
            <p:cNvPr id="2623" name="Google Shape;2623;p27"/>
            <p:cNvSpPr/>
            <p:nvPr/>
          </p:nvSpPr>
          <p:spPr>
            <a:xfrm>
              <a:off x="2611906" y="2263504"/>
              <a:ext cx="155298" cy="155784"/>
            </a:xfrm>
            <a:custGeom>
              <a:avLst/>
              <a:gdLst/>
              <a:ahLst/>
              <a:cxnLst/>
              <a:rect l="l" t="t" r="r" b="b"/>
              <a:pathLst>
                <a:path w="155298" h="155784" extrusionOk="0">
                  <a:moveTo>
                    <a:pt x="0" y="77890"/>
                  </a:moveTo>
                  <a:cubicBezTo>
                    <a:pt x="0" y="34875"/>
                    <a:pt x="34765" y="0"/>
                    <a:pt x="77651" y="0"/>
                  </a:cubicBezTo>
                  <a:cubicBezTo>
                    <a:pt x="120533" y="0"/>
                    <a:pt x="155298" y="34875"/>
                    <a:pt x="155298" y="77890"/>
                  </a:cubicBezTo>
                  <a:cubicBezTo>
                    <a:pt x="155298" y="120910"/>
                    <a:pt x="120533" y="155784"/>
                    <a:pt x="77651" y="155784"/>
                  </a:cubicBezTo>
                  <a:cubicBezTo>
                    <a:pt x="34765" y="155784"/>
                    <a:pt x="0" y="120910"/>
                    <a:pt x="0" y="77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2700000" algn="t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4" name="Google Shape;2624;p27"/>
            <p:cNvGrpSpPr/>
            <p:nvPr/>
          </p:nvGrpSpPr>
          <p:grpSpPr>
            <a:xfrm>
              <a:off x="2611951" y="2265537"/>
              <a:ext cx="155743" cy="153751"/>
              <a:chOff x="2611951" y="2265537"/>
              <a:chExt cx="155743" cy="153751"/>
            </a:xfrm>
          </p:grpSpPr>
          <p:sp>
            <p:nvSpPr>
              <p:cNvPr id="2625" name="Google Shape;2625;p27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27"/>
              <p:cNvSpPr/>
              <p:nvPr/>
            </p:nvSpPr>
            <p:spPr>
              <a:xfrm>
                <a:off x="2611951" y="2265537"/>
                <a:ext cx="155743" cy="153751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53751" extrusionOk="0">
                    <a:moveTo>
                      <a:pt x="91249" y="0"/>
                    </a:moveTo>
                    <a:cubicBezTo>
                      <a:pt x="125063" y="6894"/>
                      <a:pt x="150428" y="36826"/>
                      <a:pt x="150428" y="72550"/>
                    </a:cubicBezTo>
                    <a:cubicBezTo>
                      <a:pt x="150428" y="113384"/>
                      <a:pt x="117173" y="146340"/>
                      <a:pt x="76186" y="146340"/>
                    </a:cubicBezTo>
                    <a:cubicBezTo>
                      <a:pt x="35207" y="146340"/>
                      <a:pt x="1947" y="113384"/>
                      <a:pt x="1947" y="72550"/>
                    </a:cubicBezTo>
                    <a:cubicBezTo>
                      <a:pt x="1947" y="52314"/>
                      <a:pt x="10161" y="33826"/>
                      <a:pt x="23386" y="20480"/>
                    </a:cubicBezTo>
                    <a:cubicBezTo>
                      <a:pt x="8878" y="34571"/>
                      <a:pt x="0" y="54298"/>
                      <a:pt x="0" y="76080"/>
                    </a:cubicBezTo>
                    <a:cubicBezTo>
                      <a:pt x="0" y="118934"/>
                      <a:pt x="34770" y="153752"/>
                      <a:pt x="77781" y="153752"/>
                    </a:cubicBezTo>
                    <a:cubicBezTo>
                      <a:pt x="120792" y="153752"/>
                      <a:pt x="155744" y="118934"/>
                      <a:pt x="155744" y="76080"/>
                    </a:cubicBezTo>
                    <a:cubicBezTo>
                      <a:pt x="155744" y="37810"/>
                      <a:pt x="127840" y="6356"/>
                      <a:pt x="9124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7" name="Google Shape;2627;p27"/>
            <p:cNvGrpSpPr/>
            <p:nvPr/>
          </p:nvGrpSpPr>
          <p:grpSpPr>
            <a:xfrm>
              <a:off x="2613008" y="2263792"/>
              <a:ext cx="133689" cy="128228"/>
              <a:chOff x="2613008" y="2263792"/>
              <a:chExt cx="133689" cy="128228"/>
            </a:xfrm>
          </p:grpSpPr>
          <p:sp>
            <p:nvSpPr>
              <p:cNvPr id="2628" name="Google Shape;2628;p27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solidFill>
                <a:srgbClr val="FFFFFF">
                  <a:alpha val="4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27"/>
              <p:cNvSpPr/>
              <p:nvPr/>
            </p:nvSpPr>
            <p:spPr>
              <a:xfrm>
                <a:off x="2613008" y="2263792"/>
                <a:ext cx="133689" cy="128228"/>
              </a:xfrm>
              <a:custGeom>
                <a:avLst/>
                <a:gdLst/>
                <a:ahLst/>
                <a:cxnLst/>
                <a:rect l="l" t="t" r="r" b="b"/>
                <a:pathLst>
                  <a:path w="133689" h="128228" extrusionOk="0">
                    <a:moveTo>
                      <a:pt x="76319" y="0"/>
                    </a:moveTo>
                    <a:cubicBezTo>
                      <a:pt x="34118" y="0"/>
                      <a:pt x="0" y="33110"/>
                      <a:pt x="0" y="74069"/>
                    </a:cubicBezTo>
                    <a:cubicBezTo>
                      <a:pt x="0" y="95495"/>
                      <a:pt x="9367" y="114692"/>
                      <a:pt x="24337" y="128229"/>
                    </a:cubicBezTo>
                    <a:cubicBezTo>
                      <a:pt x="12165" y="115092"/>
                      <a:pt x="4518" y="97852"/>
                      <a:pt x="4518" y="78793"/>
                    </a:cubicBezTo>
                    <a:cubicBezTo>
                      <a:pt x="4518" y="37838"/>
                      <a:pt x="38639" y="4720"/>
                      <a:pt x="80841" y="4724"/>
                    </a:cubicBezTo>
                    <a:cubicBezTo>
                      <a:pt x="101365" y="4724"/>
                      <a:pt x="119962" y="12699"/>
                      <a:pt x="133689" y="25479"/>
                    </a:cubicBezTo>
                    <a:cubicBezTo>
                      <a:pt x="119683" y="9934"/>
                      <a:pt x="99264" y="0"/>
                      <a:pt x="76319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630" name="Google Shape;2630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6657" b="6649"/>
          <a:stretch/>
        </p:blipFill>
        <p:spPr>
          <a:xfrm>
            <a:off x="9272525" y="651825"/>
            <a:ext cx="1781100" cy="237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24"/>
          <p:cNvSpPr txBox="1">
            <a:spLocks noGrp="1"/>
          </p:cNvSpPr>
          <p:nvPr>
            <p:ph type="title"/>
          </p:nvPr>
        </p:nvSpPr>
        <p:spPr>
          <a:xfrm>
            <a:off x="1082604" y="1003150"/>
            <a:ext cx="6003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endParaRPr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7" name="Google Shape;2387;p24"/>
          <p:cNvSpPr txBox="1">
            <a:spLocks noGrp="1"/>
          </p:cNvSpPr>
          <p:nvPr>
            <p:ph type="body" idx="1"/>
          </p:nvPr>
        </p:nvSpPr>
        <p:spPr>
          <a:xfrm>
            <a:off x="1082604" y="1906562"/>
            <a:ext cx="6003900" cy="26131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9700" lvl="0" indent="0">
              <a:lnSpc>
                <a:spcPct val="150000"/>
              </a:lnSpc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Сбережения до 2 800 000 будут защищены и застрахованы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Агентством по страхованию вкладов. Эта сумма вдвое выше, чем по вкладам. Рассчитать будущий доход можно в онлайн-калькуляторе. Нужно выбрать пол, указать доход, возраст, сумму взноса в месяц и срок ежемесячных выплат Кому подойдет программа долгосрочных сбережений</a:t>
            </a:r>
            <a:endParaRPr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88" name="Google Shape;2388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00" b="32533"/>
          <a:stretch/>
        </p:blipFill>
        <p:spPr>
          <a:xfrm>
            <a:off x="8162974" y="1311800"/>
            <a:ext cx="3207900" cy="3207900"/>
          </a:xfrm>
          <a:prstGeom prst="rect">
            <a:avLst/>
          </a:prstGeom>
        </p:spPr>
      </p:pic>
      <p:sp>
        <p:nvSpPr>
          <p:cNvPr id="2389" name="Google Shape;2389;p24"/>
          <p:cNvSpPr/>
          <p:nvPr/>
        </p:nvSpPr>
        <p:spPr>
          <a:xfrm>
            <a:off x="3223517" y="520938"/>
            <a:ext cx="1133264" cy="298979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24"/>
          <p:cNvSpPr/>
          <p:nvPr/>
        </p:nvSpPr>
        <p:spPr>
          <a:xfrm>
            <a:off x="9310742" y="928313"/>
            <a:ext cx="1133264" cy="298979"/>
          </a:xfrm>
          <a:custGeom>
            <a:avLst/>
            <a:gdLst/>
            <a:ahLst/>
            <a:cxnLst/>
            <a:rect l="l" t="t" r="r" b="b"/>
            <a:pathLst>
              <a:path w="464929" h="122658" extrusionOk="0">
                <a:moveTo>
                  <a:pt x="9453" y="108"/>
                </a:moveTo>
                <a:cubicBezTo>
                  <a:pt x="9424" y="997"/>
                  <a:pt x="9198" y="2397"/>
                  <a:pt x="9266" y="3036"/>
                </a:cubicBezTo>
                <a:cubicBezTo>
                  <a:pt x="9574" y="5912"/>
                  <a:pt x="15338" y="6709"/>
                  <a:pt x="14845" y="9793"/>
                </a:cubicBezTo>
                <a:cubicBezTo>
                  <a:pt x="14375" y="12744"/>
                  <a:pt x="11217" y="12501"/>
                  <a:pt x="10570" y="14525"/>
                </a:cubicBezTo>
                <a:cubicBezTo>
                  <a:pt x="9104" y="19106"/>
                  <a:pt x="14391" y="18351"/>
                  <a:pt x="13918" y="21282"/>
                </a:cubicBezTo>
                <a:cubicBezTo>
                  <a:pt x="13432" y="24337"/>
                  <a:pt x="9161" y="25515"/>
                  <a:pt x="8343" y="28718"/>
                </a:cubicBezTo>
                <a:cubicBezTo>
                  <a:pt x="7202" y="33182"/>
                  <a:pt x="12764" y="30723"/>
                  <a:pt x="12250" y="34799"/>
                </a:cubicBezTo>
                <a:cubicBezTo>
                  <a:pt x="11809" y="38252"/>
                  <a:pt x="6663" y="36551"/>
                  <a:pt x="5740" y="40883"/>
                </a:cubicBezTo>
                <a:cubicBezTo>
                  <a:pt x="4595" y="46275"/>
                  <a:pt x="10946" y="46088"/>
                  <a:pt x="10950" y="51019"/>
                </a:cubicBezTo>
                <a:cubicBezTo>
                  <a:pt x="10950" y="55400"/>
                  <a:pt x="6805" y="57803"/>
                  <a:pt x="6303" y="62510"/>
                </a:cubicBezTo>
                <a:cubicBezTo>
                  <a:pt x="5874" y="66570"/>
                  <a:pt x="7825" y="71166"/>
                  <a:pt x="6307" y="75125"/>
                </a:cubicBezTo>
                <a:cubicBezTo>
                  <a:pt x="5178" y="78073"/>
                  <a:pt x="1304" y="77568"/>
                  <a:pt x="543" y="80533"/>
                </a:cubicBezTo>
                <a:cubicBezTo>
                  <a:pt x="-1720" y="89382"/>
                  <a:pt x="3720" y="84701"/>
                  <a:pt x="5380" y="87290"/>
                </a:cubicBezTo>
                <a:cubicBezTo>
                  <a:pt x="8922" y="92823"/>
                  <a:pt x="1085" y="95577"/>
                  <a:pt x="361" y="99231"/>
                </a:cubicBezTo>
                <a:lnTo>
                  <a:pt x="361" y="99907"/>
                </a:lnTo>
                <a:cubicBezTo>
                  <a:pt x="259" y="104622"/>
                  <a:pt x="4239" y="103302"/>
                  <a:pt x="5384" y="106889"/>
                </a:cubicBezTo>
                <a:cubicBezTo>
                  <a:pt x="5591" y="107535"/>
                  <a:pt x="5481" y="109721"/>
                  <a:pt x="5016" y="110268"/>
                </a:cubicBezTo>
                <a:cubicBezTo>
                  <a:pt x="3939" y="111528"/>
                  <a:pt x="1061" y="111258"/>
                  <a:pt x="551" y="113648"/>
                </a:cubicBezTo>
                <a:cubicBezTo>
                  <a:pt x="336" y="114655"/>
                  <a:pt x="2000" y="118590"/>
                  <a:pt x="3158" y="122659"/>
                </a:cubicBezTo>
                <a:lnTo>
                  <a:pt x="464907" y="122548"/>
                </a:lnTo>
                <a:cubicBezTo>
                  <a:pt x="465029" y="115325"/>
                  <a:pt x="464713" y="107936"/>
                  <a:pt x="462673" y="104752"/>
                </a:cubicBezTo>
                <a:cubicBezTo>
                  <a:pt x="461207" y="102460"/>
                  <a:pt x="451734" y="94856"/>
                  <a:pt x="454115" y="89886"/>
                </a:cubicBezTo>
                <a:cubicBezTo>
                  <a:pt x="455066" y="87904"/>
                  <a:pt x="459272" y="89728"/>
                  <a:pt x="460252" y="87181"/>
                </a:cubicBezTo>
                <a:cubicBezTo>
                  <a:pt x="462207" y="82083"/>
                  <a:pt x="451504" y="78243"/>
                  <a:pt x="452067" y="72991"/>
                </a:cubicBezTo>
                <a:cubicBezTo>
                  <a:pt x="452921" y="64966"/>
                  <a:pt x="456726" y="66262"/>
                  <a:pt x="458944" y="61050"/>
                </a:cubicBezTo>
                <a:cubicBezTo>
                  <a:pt x="461074" y="56055"/>
                  <a:pt x="455410" y="52144"/>
                  <a:pt x="455406" y="48886"/>
                </a:cubicBezTo>
                <a:cubicBezTo>
                  <a:pt x="455406" y="48744"/>
                  <a:pt x="457766" y="47488"/>
                  <a:pt x="458009" y="46857"/>
                </a:cubicBezTo>
                <a:cubicBezTo>
                  <a:pt x="458653" y="45177"/>
                  <a:pt x="459725" y="29230"/>
                  <a:pt x="459309" y="27934"/>
                </a:cubicBezTo>
                <a:cubicBezTo>
                  <a:pt x="458564" y="25611"/>
                  <a:pt x="453722" y="27282"/>
                  <a:pt x="453726" y="21177"/>
                </a:cubicBezTo>
                <a:cubicBezTo>
                  <a:pt x="453726" y="18031"/>
                  <a:pt x="456070" y="17861"/>
                  <a:pt x="457074" y="15770"/>
                </a:cubicBezTo>
                <a:cubicBezTo>
                  <a:pt x="457361" y="15166"/>
                  <a:pt x="458244" y="7303"/>
                  <a:pt x="459301" y="0"/>
                </a:cubicBezTo>
                <a:lnTo>
                  <a:pt x="9453" y="108"/>
                </a:lnTo>
                <a:close/>
              </a:path>
            </a:pathLst>
          </a:custGeom>
          <a:solidFill>
            <a:srgbClr val="BBA28E">
              <a:alpha val="23920"/>
            </a:srgbClr>
          </a:solidFill>
          <a:ln>
            <a:noFill/>
          </a:ln>
          <a:effectLst>
            <a:outerShdw blurRad="38100" dist="127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22"/>
          <p:cNvSpPr txBox="1">
            <a:spLocks noGrp="1"/>
          </p:cNvSpPr>
          <p:nvPr>
            <p:ph type="title"/>
          </p:nvPr>
        </p:nvSpPr>
        <p:spPr>
          <a:xfrm>
            <a:off x="4466450" y="1021400"/>
            <a:ext cx="6137100" cy="132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lvl="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стать участником программы долгосрочных сбережений</a:t>
            </a:r>
            <a:endParaRPr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9" name="Google Shape;2349;p22"/>
          <p:cNvSpPr txBox="1">
            <a:spLocks noGrp="1"/>
          </p:cNvSpPr>
          <p:nvPr>
            <p:ph type="body" idx="1"/>
          </p:nvPr>
        </p:nvSpPr>
        <p:spPr>
          <a:xfrm>
            <a:off x="4319872" y="2166176"/>
            <a:ext cx="6564027" cy="173272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lvl="0" indent="0" algn="l">
              <a:spcAft>
                <a:spcPts val="1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поучаствовать в программе долгосрочных сбережений, нужно заключить договор со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СберНПФ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пополнить минимум на 2000 в год.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желанию можно перевести в программу пенсионные накопления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2351" name="Google Shape;2351;p22"/>
          <p:cNvPicPr preferRelativeResize="0"/>
          <p:nvPr/>
        </p:nvPicPr>
        <p:blipFill rotWithShape="1">
          <a:blip r:embed="rId3">
            <a:alphaModFix/>
          </a:blip>
          <a:srcRect t="40146" b="3077"/>
          <a:stretch/>
        </p:blipFill>
        <p:spPr>
          <a:xfrm>
            <a:off x="433311" y="4347079"/>
            <a:ext cx="1850700" cy="140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2" name="Google Shape;2352;p22"/>
          <p:cNvPicPr preferRelativeResize="0"/>
          <p:nvPr/>
        </p:nvPicPr>
        <p:blipFill rotWithShape="1">
          <a:blip r:embed="rId4">
            <a:alphaModFix/>
          </a:blip>
          <a:srcRect t="30254" b="19278"/>
          <a:stretch/>
        </p:blipFill>
        <p:spPr>
          <a:xfrm>
            <a:off x="2469173" y="4347079"/>
            <a:ext cx="1850700" cy="14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8" name="Google Shape;2398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925" r="3925"/>
          <a:stretch/>
        </p:blipFill>
        <p:spPr>
          <a:xfrm>
            <a:off x="2490687" y="1587275"/>
            <a:ext cx="3264600" cy="2361000"/>
          </a:xfrm>
          <a:prstGeom prst="rect">
            <a:avLst/>
          </a:prstGeom>
        </p:spPr>
      </p:pic>
      <p:pic>
        <p:nvPicPr>
          <p:cNvPr id="2399" name="Google Shape;2399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923" r="44173"/>
          <a:stretch/>
        </p:blipFill>
        <p:spPr>
          <a:xfrm>
            <a:off x="5912470" y="1587275"/>
            <a:ext cx="1838400" cy="2361000"/>
          </a:xfrm>
          <a:prstGeom prst="rect">
            <a:avLst/>
          </a:prstGeom>
        </p:spPr>
      </p:pic>
      <p:pic>
        <p:nvPicPr>
          <p:cNvPr id="2400" name="Google Shape;2400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9766" r="3926"/>
          <a:stretch/>
        </p:blipFill>
        <p:spPr>
          <a:xfrm>
            <a:off x="693094" y="1587275"/>
            <a:ext cx="1640400" cy="2361000"/>
          </a:xfrm>
          <a:prstGeom prst="rect">
            <a:avLst/>
          </a:prstGeom>
        </p:spPr>
      </p:pic>
      <p:sp>
        <p:nvSpPr>
          <p:cNvPr id="2401" name="Google Shape;2401;p25"/>
          <p:cNvSpPr txBox="1">
            <a:spLocks noGrp="1"/>
          </p:cNvSpPr>
          <p:nvPr>
            <p:ph type="body" idx="1"/>
          </p:nvPr>
        </p:nvSpPr>
        <p:spPr>
          <a:xfrm>
            <a:off x="571500" y="4699212"/>
            <a:ext cx="9525000" cy="17523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выплаты будут доступны через 15 лет или по достижении 60 лет у мужчин и 55 — у женщин. Если вы в этом возрасте только вступите в ПДС, то деньги будут доступны сразу, но если хотите получить максимальную выгоду, их лучше снять через 5 лет. Исключение — особая ситуация: например, когда нужно дорогостоящее лечение. В этом случае человек сможет получить всю сумму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получение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последующих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займов</a:t>
            </a:r>
            <a:r>
              <a:rPr lang="en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3F3F3F"/>
      </a:dk1>
      <a:lt1>
        <a:srgbClr val="EFEFEF"/>
      </a:lt1>
      <a:dk2>
        <a:srgbClr val="000000"/>
      </a:dk2>
      <a:lt2>
        <a:srgbClr val="F7F8F2"/>
      </a:lt2>
      <a:accent1>
        <a:srgbClr val="F0F0E8"/>
      </a:accent1>
      <a:accent2>
        <a:srgbClr val="EAE1DC"/>
      </a:accent2>
      <a:accent3>
        <a:srgbClr val="DDD6CC"/>
      </a:accent3>
      <a:accent4>
        <a:srgbClr val="D9C8B5"/>
      </a:accent4>
      <a:accent5>
        <a:srgbClr val="C1B1A3"/>
      </a:accent5>
      <a:accent6>
        <a:srgbClr val="BBA28E"/>
      </a:accent6>
      <a:hlink>
        <a:srgbClr val="7862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386</Words>
  <Application>Microsoft Office PowerPoint</Application>
  <PresentationFormat>Широкоэкранный</PresentationFormat>
  <Paragraphs>18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Red Hat Mono</vt:lpstr>
      <vt:lpstr>Times New Roman</vt:lpstr>
      <vt:lpstr>WindSong Medium</vt:lpstr>
      <vt:lpstr>SlidesMania Template</vt:lpstr>
      <vt:lpstr>ПРОГРАММА ДОЛГОСРОЧНЫХ СБЕРЕЖЕНИЙ</vt:lpstr>
      <vt:lpstr>Накопить на мечту стало проще</vt:lpstr>
      <vt:lpstr>В чем суть программы долгосрочных сбережений  Программа долгосрочных сбережений от СберНПФ — тройная выгода для ваших сбережений. Она помогает накопить деньги и приумножить их за счет софинансирования от государства и инвестиционного дохода.  Раскроем преимущества инструмента подробнее: </vt:lpstr>
      <vt:lpstr>Перевод пенсионных накоплений.   Вы сможете сделать пенсионные накопления частью долгосрочных сбережений и получать с них доход. </vt:lpstr>
      <vt:lpstr>Гарантии</vt:lpstr>
      <vt:lpstr>Как стать участником программы долгосрочных сбережений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Pretty Mood Board</dc:title>
  <cp:lastModifiedBy>БорисоваКВ</cp:lastModifiedBy>
  <cp:revision>8</cp:revision>
  <dcterms:modified xsi:type="dcterms:W3CDTF">2025-07-23T10:51:58Z</dcterms:modified>
</cp:coreProperties>
</file>