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9" r:id="rId1"/>
  </p:sldMasterIdLst>
  <p:notesMasterIdLst>
    <p:notesMasterId r:id="rId6"/>
  </p:notesMasterIdLst>
  <p:sldIdLst>
    <p:sldId id="263" r:id="rId2"/>
    <p:sldId id="265" r:id="rId3"/>
    <p:sldId id="258" r:id="rId4"/>
    <p:sldId id="276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747775"/>
          </p15:clr>
        </p15:guide>
        <p15:guide id="2" pos="384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8351976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1" name="Google Shape;1451;g1eb205fd2b6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2" name="Google Shape;1452;g1eb205fd2b6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73403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" name="Google Shape;1478;g1eb205fd2b6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9" name="Google Shape;1479;g1eb205fd2b6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34997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6" name="Google Shape;1366;g1eb2014fdb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7" name="Google Shape;1367;g1eb2014fdb4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468020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4" name="Google Shape;1694;g1eb205fd2b6_0_3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5" name="Google Shape;1695;g1eb205fd2b6_0_3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45581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p8"/>
          <p:cNvSpPr/>
          <p:nvPr/>
        </p:nvSpPr>
        <p:spPr>
          <a:xfrm>
            <a:off x="8612119" y="281177"/>
            <a:ext cx="2441712" cy="2403749"/>
          </a:xfrm>
          <a:custGeom>
            <a:avLst/>
            <a:gdLst/>
            <a:ahLst/>
            <a:cxnLst/>
            <a:rect l="l" t="t" r="r" b="b"/>
            <a:pathLst>
              <a:path w="1449087" h="1426557" extrusionOk="0">
                <a:moveTo>
                  <a:pt x="0" y="0"/>
                </a:moveTo>
                <a:lnTo>
                  <a:pt x="1449087" y="0"/>
                </a:lnTo>
                <a:lnTo>
                  <a:pt x="1449087" y="1426558"/>
                </a:lnTo>
                <a:lnTo>
                  <a:pt x="0" y="142655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84" name="Google Shape;484;p8"/>
          <p:cNvGrpSpPr/>
          <p:nvPr/>
        </p:nvGrpSpPr>
        <p:grpSpPr>
          <a:xfrm>
            <a:off x="9022706" y="626132"/>
            <a:ext cx="1663236" cy="1496675"/>
            <a:chOff x="8671165" y="3767466"/>
            <a:chExt cx="986440" cy="887655"/>
          </a:xfrm>
        </p:grpSpPr>
        <p:sp>
          <p:nvSpPr>
            <p:cNvPr id="485" name="Google Shape;485;p8"/>
            <p:cNvSpPr/>
            <p:nvPr/>
          </p:nvSpPr>
          <p:spPr>
            <a:xfrm>
              <a:off x="8671165" y="3912736"/>
              <a:ext cx="986440" cy="16060"/>
            </a:xfrm>
            <a:custGeom>
              <a:avLst/>
              <a:gdLst/>
              <a:ahLst/>
              <a:cxnLst/>
              <a:rect l="l" t="t" r="r" b="b"/>
              <a:pathLst>
                <a:path w="986440" h="16060" extrusionOk="0">
                  <a:moveTo>
                    <a:pt x="975457" y="0"/>
                  </a:moveTo>
                  <a:lnTo>
                    <a:pt x="10715" y="214"/>
                  </a:lnTo>
                  <a:cubicBezTo>
                    <a:pt x="4688" y="214"/>
                    <a:pt x="0" y="3858"/>
                    <a:pt x="0" y="8244"/>
                  </a:cubicBezTo>
                  <a:cubicBezTo>
                    <a:pt x="0" y="12631"/>
                    <a:pt x="4688" y="16060"/>
                    <a:pt x="10715" y="16060"/>
                  </a:cubicBezTo>
                  <a:lnTo>
                    <a:pt x="975457" y="16060"/>
                  </a:lnTo>
                  <a:cubicBezTo>
                    <a:pt x="981485" y="16060"/>
                    <a:pt x="986441" y="12417"/>
                    <a:pt x="986441" y="8030"/>
                  </a:cubicBezTo>
                  <a:cubicBezTo>
                    <a:pt x="986441" y="3643"/>
                    <a:pt x="981485" y="0"/>
                    <a:pt x="975457" y="0"/>
                  </a:cubicBezTo>
                  <a:close/>
                </a:path>
              </a:pathLst>
            </a:custGeom>
            <a:solidFill>
              <a:srgbClr val="000000">
                <a:alpha val="220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6" name="Google Shape;486;p8"/>
            <p:cNvSpPr/>
            <p:nvPr/>
          </p:nvSpPr>
          <p:spPr>
            <a:xfrm>
              <a:off x="8671165" y="3767466"/>
              <a:ext cx="669726" cy="16066"/>
            </a:xfrm>
            <a:custGeom>
              <a:avLst/>
              <a:gdLst/>
              <a:ahLst/>
              <a:cxnLst/>
              <a:rect l="l" t="t" r="r" b="b"/>
              <a:pathLst>
                <a:path w="669726" h="16066" extrusionOk="0">
                  <a:moveTo>
                    <a:pt x="662293" y="0"/>
                  </a:moveTo>
                  <a:lnTo>
                    <a:pt x="7300" y="221"/>
                  </a:lnTo>
                  <a:cubicBezTo>
                    <a:pt x="3215" y="221"/>
                    <a:pt x="0" y="3864"/>
                    <a:pt x="0" y="8251"/>
                  </a:cubicBezTo>
                  <a:cubicBezTo>
                    <a:pt x="0" y="12637"/>
                    <a:pt x="3215" y="16067"/>
                    <a:pt x="7300" y="16067"/>
                  </a:cubicBezTo>
                  <a:lnTo>
                    <a:pt x="662293" y="16067"/>
                  </a:lnTo>
                  <a:cubicBezTo>
                    <a:pt x="666378" y="16067"/>
                    <a:pt x="669727" y="12423"/>
                    <a:pt x="669727" y="8036"/>
                  </a:cubicBezTo>
                  <a:cubicBezTo>
                    <a:pt x="669727" y="3643"/>
                    <a:pt x="666378" y="0"/>
                    <a:pt x="662293" y="0"/>
                  </a:cubicBezTo>
                  <a:close/>
                </a:path>
              </a:pathLst>
            </a:custGeom>
            <a:solidFill>
              <a:srgbClr val="000000">
                <a:alpha val="220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7" name="Google Shape;487;p8"/>
            <p:cNvSpPr/>
            <p:nvPr/>
          </p:nvSpPr>
          <p:spPr>
            <a:xfrm>
              <a:off x="8671165" y="4058107"/>
              <a:ext cx="986440" cy="15845"/>
            </a:xfrm>
            <a:custGeom>
              <a:avLst/>
              <a:gdLst/>
              <a:ahLst/>
              <a:cxnLst/>
              <a:rect l="l" t="t" r="r" b="b"/>
              <a:pathLst>
                <a:path w="986440" h="15845" extrusionOk="0">
                  <a:moveTo>
                    <a:pt x="10715" y="0"/>
                  </a:moveTo>
                  <a:cubicBezTo>
                    <a:pt x="4688" y="0"/>
                    <a:pt x="0" y="3643"/>
                    <a:pt x="0" y="8030"/>
                  </a:cubicBezTo>
                  <a:cubicBezTo>
                    <a:pt x="0" y="12423"/>
                    <a:pt x="4688" y="15846"/>
                    <a:pt x="10715" y="15846"/>
                  </a:cubicBezTo>
                  <a:lnTo>
                    <a:pt x="975457" y="15846"/>
                  </a:lnTo>
                  <a:cubicBezTo>
                    <a:pt x="981485" y="15846"/>
                    <a:pt x="986441" y="12203"/>
                    <a:pt x="986441" y="7816"/>
                  </a:cubicBezTo>
                  <a:cubicBezTo>
                    <a:pt x="986441" y="3429"/>
                    <a:pt x="981485" y="0"/>
                    <a:pt x="975457" y="0"/>
                  </a:cubicBezTo>
                  <a:lnTo>
                    <a:pt x="10715" y="0"/>
                  </a:lnTo>
                  <a:close/>
                </a:path>
              </a:pathLst>
            </a:custGeom>
            <a:solidFill>
              <a:srgbClr val="000000">
                <a:alpha val="220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8" name="Google Shape;488;p8"/>
            <p:cNvSpPr/>
            <p:nvPr/>
          </p:nvSpPr>
          <p:spPr>
            <a:xfrm>
              <a:off x="8671165" y="4203264"/>
              <a:ext cx="986440" cy="16066"/>
            </a:xfrm>
            <a:custGeom>
              <a:avLst/>
              <a:gdLst/>
              <a:ahLst/>
              <a:cxnLst/>
              <a:rect l="l" t="t" r="r" b="b"/>
              <a:pathLst>
                <a:path w="986440" h="16066" extrusionOk="0">
                  <a:moveTo>
                    <a:pt x="975457" y="0"/>
                  </a:moveTo>
                  <a:lnTo>
                    <a:pt x="10715" y="221"/>
                  </a:lnTo>
                  <a:cubicBezTo>
                    <a:pt x="4688" y="221"/>
                    <a:pt x="0" y="3643"/>
                    <a:pt x="0" y="8030"/>
                  </a:cubicBezTo>
                  <a:cubicBezTo>
                    <a:pt x="0" y="12423"/>
                    <a:pt x="4688" y="16067"/>
                    <a:pt x="10715" y="16067"/>
                  </a:cubicBezTo>
                  <a:lnTo>
                    <a:pt x="975457" y="15846"/>
                  </a:lnTo>
                  <a:cubicBezTo>
                    <a:pt x="981485" y="15846"/>
                    <a:pt x="986441" y="12423"/>
                    <a:pt x="986441" y="8030"/>
                  </a:cubicBezTo>
                  <a:cubicBezTo>
                    <a:pt x="986441" y="3643"/>
                    <a:pt x="981485" y="0"/>
                    <a:pt x="975457" y="0"/>
                  </a:cubicBezTo>
                  <a:close/>
                </a:path>
              </a:pathLst>
            </a:custGeom>
            <a:solidFill>
              <a:srgbClr val="000000">
                <a:alpha val="220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9" name="Google Shape;489;p8"/>
            <p:cNvSpPr/>
            <p:nvPr/>
          </p:nvSpPr>
          <p:spPr>
            <a:xfrm>
              <a:off x="8671165" y="4348641"/>
              <a:ext cx="986440" cy="15845"/>
            </a:xfrm>
            <a:custGeom>
              <a:avLst/>
              <a:gdLst/>
              <a:ahLst/>
              <a:cxnLst/>
              <a:rect l="l" t="t" r="r" b="b"/>
              <a:pathLst>
                <a:path w="986440" h="15845" extrusionOk="0">
                  <a:moveTo>
                    <a:pt x="10715" y="0"/>
                  </a:moveTo>
                  <a:cubicBezTo>
                    <a:pt x="4688" y="0"/>
                    <a:pt x="0" y="3643"/>
                    <a:pt x="0" y="8030"/>
                  </a:cubicBezTo>
                  <a:cubicBezTo>
                    <a:pt x="0" y="12417"/>
                    <a:pt x="4688" y="15846"/>
                    <a:pt x="10715" y="15846"/>
                  </a:cubicBezTo>
                  <a:lnTo>
                    <a:pt x="975457" y="15846"/>
                  </a:lnTo>
                  <a:cubicBezTo>
                    <a:pt x="981485" y="15846"/>
                    <a:pt x="986441" y="12203"/>
                    <a:pt x="986441" y="7809"/>
                  </a:cubicBezTo>
                  <a:cubicBezTo>
                    <a:pt x="986441" y="3423"/>
                    <a:pt x="981485" y="0"/>
                    <a:pt x="975457" y="0"/>
                  </a:cubicBezTo>
                  <a:lnTo>
                    <a:pt x="10715" y="0"/>
                  </a:lnTo>
                  <a:close/>
                </a:path>
              </a:pathLst>
            </a:custGeom>
            <a:solidFill>
              <a:srgbClr val="000000">
                <a:alpha val="220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0" name="Google Shape;490;p8"/>
            <p:cNvSpPr/>
            <p:nvPr/>
          </p:nvSpPr>
          <p:spPr>
            <a:xfrm>
              <a:off x="8671165" y="4493798"/>
              <a:ext cx="986440" cy="16060"/>
            </a:xfrm>
            <a:custGeom>
              <a:avLst/>
              <a:gdLst/>
              <a:ahLst/>
              <a:cxnLst/>
              <a:rect l="l" t="t" r="r" b="b"/>
              <a:pathLst>
                <a:path w="986440" h="16060" extrusionOk="0">
                  <a:moveTo>
                    <a:pt x="10715" y="0"/>
                  </a:moveTo>
                  <a:cubicBezTo>
                    <a:pt x="4688" y="0"/>
                    <a:pt x="0" y="3643"/>
                    <a:pt x="0" y="8030"/>
                  </a:cubicBezTo>
                  <a:cubicBezTo>
                    <a:pt x="0" y="12417"/>
                    <a:pt x="4688" y="16060"/>
                    <a:pt x="10715" y="16060"/>
                  </a:cubicBezTo>
                  <a:lnTo>
                    <a:pt x="975457" y="15846"/>
                  </a:lnTo>
                  <a:cubicBezTo>
                    <a:pt x="981485" y="15846"/>
                    <a:pt x="986441" y="12417"/>
                    <a:pt x="986441" y="8030"/>
                  </a:cubicBezTo>
                  <a:cubicBezTo>
                    <a:pt x="986441" y="3643"/>
                    <a:pt x="981485" y="0"/>
                    <a:pt x="975457" y="0"/>
                  </a:cubicBezTo>
                  <a:lnTo>
                    <a:pt x="10715" y="0"/>
                  </a:lnTo>
                  <a:close/>
                </a:path>
              </a:pathLst>
            </a:custGeom>
            <a:solidFill>
              <a:srgbClr val="000000">
                <a:alpha val="220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1" name="Google Shape;491;p8"/>
            <p:cNvSpPr/>
            <p:nvPr/>
          </p:nvSpPr>
          <p:spPr>
            <a:xfrm>
              <a:off x="8671165" y="4639061"/>
              <a:ext cx="986440" cy="16060"/>
            </a:xfrm>
            <a:custGeom>
              <a:avLst/>
              <a:gdLst/>
              <a:ahLst/>
              <a:cxnLst/>
              <a:rect l="l" t="t" r="r" b="b"/>
              <a:pathLst>
                <a:path w="986440" h="16060" extrusionOk="0">
                  <a:moveTo>
                    <a:pt x="975457" y="0"/>
                  </a:moveTo>
                  <a:lnTo>
                    <a:pt x="10715" y="221"/>
                  </a:lnTo>
                  <a:cubicBezTo>
                    <a:pt x="4688" y="221"/>
                    <a:pt x="0" y="3643"/>
                    <a:pt x="0" y="8030"/>
                  </a:cubicBezTo>
                  <a:cubicBezTo>
                    <a:pt x="0" y="12423"/>
                    <a:pt x="4688" y="16060"/>
                    <a:pt x="10715" y="16060"/>
                  </a:cubicBezTo>
                  <a:lnTo>
                    <a:pt x="975457" y="16060"/>
                  </a:lnTo>
                  <a:cubicBezTo>
                    <a:pt x="981485" y="16060"/>
                    <a:pt x="986441" y="12417"/>
                    <a:pt x="986441" y="8030"/>
                  </a:cubicBezTo>
                  <a:cubicBezTo>
                    <a:pt x="986441" y="3643"/>
                    <a:pt x="981485" y="0"/>
                    <a:pt x="975457" y="0"/>
                  </a:cubicBezTo>
                  <a:close/>
                </a:path>
              </a:pathLst>
            </a:custGeom>
            <a:solidFill>
              <a:srgbClr val="000000">
                <a:alpha val="220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92" name="Google Shape;492;p8"/>
          <p:cNvGrpSpPr/>
          <p:nvPr/>
        </p:nvGrpSpPr>
        <p:grpSpPr>
          <a:xfrm>
            <a:off x="168534" y="2158069"/>
            <a:ext cx="3323627" cy="3318196"/>
            <a:chOff x="1632025" y="2099075"/>
            <a:chExt cx="3922609" cy="3916200"/>
          </a:xfrm>
        </p:grpSpPr>
        <p:sp>
          <p:nvSpPr>
            <p:cNvPr id="493" name="Google Shape;493;p8"/>
            <p:cNvSpPr/>
            <p:nvPr/>
          </p:nvSpPr>
          <p:spPr>
            <a:xfrm>
              <a:off x="1638434" y="2099075"/>
              <a:ext cx="3916200" cy="3916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>
              <a:outerShdw blurRad="50800" dist="38100" dir="5400000" algn="t" rotWithShape="0">
                <a:srgbClr val="000000">
                  <a:alpha val="298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4" name="Google Shape;494;p8"/>
            <p:cNvSpPr/>
            <p:nvPr/>
          </p:nvSpPr>
          <p:spPr>
            <a:xfrm>
              <a:off x="1632025" y="2104877"/>
              <a:ext cx="3916200" cy="609600"/>
            </a:xfrm>
            <a:prstGeom prst="rect">
              <a:avLst/>
            </a:prstGeom>
            <a:solidFill>
              <a:srgbClr val="000000">
                <a:alpha val="43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5" name="Google Shape;495;p8"/>
          <p:cNvGrpSpPr/>
          <p:nvPr/>
        </p:nvGrpSpPr>
        <p:grpSpPr>
          <a:xfrm rot="1022271">
            <a:off x="186551" y="-241842"/>
            <a:ext cx="2285651" cy="2680219"/>
            <a:chOff x="1367510" y="76523"/>
            <a:chExt cx="2285678" cy="2680250"/>
          </a:xfrm>
        </p:grpSpPr>
        <p:grpSp>
          <p:nvGrpSpPr>
            <p:cNvPr id="496" name="Google Shape;496;p8"/>
            <p:cNvGrpSpPr/>
            <p:nvPr/>
          </p:nvGrpSpPr>
          <p:grpSpPr>
            <a:xfrm>
              <a:off x="1367510" y="76523"/>
              <a:ext cx="2285678" cy="2680250"/>
              <a:chOff x="2577852" y="585768"/>
              <a:chExt cx="1509396" cy="1769960"/>
            </a:xfrm>
          </p:grpSpPr>
          <p:sp>
            <p:nvSpPr>
              <p:cNvPr id="497" name="Google Shape;497;p8"/>
              <p:cNvSpPr/>
              <p:nvPr/>
            </p:nvSpPr>
            <p:spPr>
              <a:xfrm>
                <a:off x="2577852" y="585768"/>
                <a:ext cx="1509396" cy="1769960"/>
              </a:xfrm>
              <a:custGeom>
                <a:avLst/>
                <a:gdLst/>
                <a:ahLst/>
                <a:cxnLst/>
                <a:rect l="l" t="t" r="r" b="b"/>
                <a:pathLst>
                  <a:path w="1509396" h="1769960" extrusionOk="0">
                    <a:moveTo>
                      <a:pt x="0" y="0"/>
                    </a:moveTo>
                    <a:lnTo>
                      <a:pt x="0" y="1769961"/>
                    </a:lnTo>
                    <a:lnTo>
                      <a:pt x="1509396" y="1769961"/>
                    </a:lnTo>
                    <a:lnTo>
                      <a:pt x="1509396" y="0"/>
                    </a:lnTo>
                    <a:lnTo>
                      <a:pt x="1321250" y="0"/>
                    </a:lnTo>
                    <a:lnTo>
                      <a:pt x="1327733" y="119922"/>
                    </a:lnTo>
                    <a:lnTo>
                      <a:pt x="1327733" y="120130"/>
                    </a:lnTo>
                    <a:cubicBezTo>
                      <a:pt x="1340177" y="125132"/>
                      <a:pt x="1349084" y="137087"/>
                      <a:pt x="1349084" y="151319"/>
                    </a:cubicBezTo>
                    <a:cubicBezTo>
                      <a:pt x="1349084" y="169997"/>
                      <a:pt x="1333861" y="185220"/>
                      <a:pt x="1315176" y="185220"/>
                    </a:cubicBezTo>
                    <a:cubicBezTo>
                      <a:pt x="1296497" y="185220"/>
                      <a:pt x="1281274" y="169997"/>
                      <a:pt x="1281274" y="151319"/>
                    </a:cubicBezTo>
                    <a:cubicBezTo>
                      <a:pt x="1281274" y="138601"/>
                      <a:pt x="1288695" y="128006"/>
                      <a:pt x="1299062" y="122226"/>
                    </a:cubicBezTo>
                    <a:lnTo>
                      <a:pt x="1296758" y="0"/>
                    </a:lnTo>
                    <a:lnTo>
                      <a:pt x="1124518" y="0"/>
                    </a:lnTo>
                    <a:lnTo>
                      <a:pt x="1126192" y="119085"/>
                    </a:lnTo>
                    <a:cubicBezTo>
                      <a:pt x="1141027" y="122668"/>
                      <a:pt x="1152144" y="135379"/>
                      <a:pt x="1152144" y="151319"/>
                    </a:cubicBezTo>
                    <a:cubicBezTo>
                      <a:pt x="1152144" y="169997"/>
                      <a:pt x="1137129" y="185220"/>
                      <a:pt x="1118443" y="185220"/>
                    </a:cubicBezTo>
                    <a:cubicBezTo>
                      <a:pt x="1099765" y="185220"/>
                      <a:pt x="1084542" y="169997"/>
                      <a:pt x="1084542" y="151319"/>
                    </a:cubicBezTo>
                    <a:cubicBezTo>
                      <a:pt x="1084542" y="137944"/>
                      <a:pt x="1092539" y="126673"/>
                      <a:pt x="1103797" y="121181"/>
                    </a:cubicBezTo>
                    <a:lnTo>
                      <a:pt x="1098981" y="0"/>
                    </a:lnTo>
                    <a:lnTo>
                      <a:pt x="928408" y="0"/>
                    </a:lnTo>
                    <a:lnTo>
                      <a:pt x="930920" y="119292"/>
                    </a:lnTo>
                    <a:cubicBezTo>
                      <a:pt x="944964" y="123411"/>
                      <a:pt x="955405" y="135942"/>
                      <a:pt x="955412" y="151319"/>
                    </a:cubicBezTo>
                    <a:cubicBezTo>
                      <a:pt x="955412" y="169997"/>
                      <a:pt x="940397" y="185220"/>
                      <a:pt x="921711" y="185220"/>
                    </a:cubicBezTo>
                    <a:cubicBezTo>
                      <a:pt x="903033" y="185220"/>
                      <a:pt x="887810" y="169997"/>
                      <a:pt x="887810" y="151319"/>
                    </a:cubicBezTo>
                    <a:cubicBezTo>
                      <a:pt x="887810" y="135975"/>
                      <a:pt x="898298" y="123646"/>
                      <a:pt x="912295" y="119507"/>
                    </a:cubicBezTo>
                    <a:lnTo>
                      <a:pt x="913340" y="0"/>
                    </a:lnTo>
                    <a:lnTo>
                      <a:pt x="728750" y="0"/>
                    </a:lnTo>
                    <a:lnTo>
                      <a:pt x="733980" y="119292"/>
                    </a:lnTo>
                    <a:cubicBezTo>
                      <a:pt x="748098" y="123364"/>
                      <a:pt x="758680" y="135888"/>
                      <a:pt x="758680" y="151319"/>
                    </a:cubicBezTo>
                    <a:cubicBezTo>
                      <a:pt x="758680" y="169997"/>
                      <a:pt x="743457" y="185220"/>
                      <a:pt x="724771" y="185220"/>
                    </a:cubicBezTo>
                    <a:cubicBezTo>
                      <a:pt x="706093" y="185220"/>
                      <a:pt x="691078" y="169997"/>
                      <a:pt x="691078" y="151319"/>
                    </a:cubicBezTo>
                    <a:cubicBezTo>
                      <a:pt x="691078" y="137409"/>
                      <a:pt x="699382" y="125541"/>
                      <a:pt x="711377" y="120344"/>
                    </a:cubicBezTo>
                    <a:lnTo>
                      <a:pt x="706776" y="0"/>
                    </a:lnTo>
                    <a:lnTo>
                      <a:pt x="524691" y="0"/>
                    </a:lnTo>
                    <a:lnTo>
                      <a:pt x="532225" y="118455"/>
                    </a:lnTo>
                    <a:cubicBezTo>
                      <a:pt x="548834" y="120605"/>
                      <a:pt x="561947" y="134120"/>
                      <a:pt x="561947" y="151319"/>
                    </a:cubicBezTo>
                    <a:cubicBezTo>
                      <a:pt x="561947" y="169997"/>
                      <a:pt x="546725" y="185220"/>
                      <a:pt x="528039" y="185220"/>
                    </a:cubicBezTo>
                    <a:cubicBezTo>
                      <a:pt x="509361" y="185220"/>
                      <a:pt x="494138" y="169997"/>
                      <a:pt x="494138" y="151319"/>
                    </a:cubicBezTo>
                    <a:cubicBezTo>
                      <a:pt x="494138" y="138333"/>
                      <a:pt x="501819" y="127476"/>
                      <a:pt x="512555" y="121804"/>
                    </a:cubicBezTo>
                    <a:lnTo>
                      <a:pt x="511504" y="0"/>
                    </a:lnTo>
                    <a:lnTo>
                      <a:pt x="340516" y="0"/>
                    </a:lnTo>
                    <a:lnTo>
                      <a:pt x="337375" y="118877"/>
                    </a:lnTo>
                    <a:cubicBezTo>
                      <a:pt x="353046" y="121831"/>
                      <a:pt x="365209" y="134790"/>
                      <a:pt x="365215" y="151319"/>
                    </a:cubicBezTo>
                    <a:cubicBezTo>
                      <a:pt x="365215" y="169997"/>
                      <a:pt x="349992" y="185220"/>
                      <a:pt x="331307" y="185220"/>
                    </a:cubicBezTo>
                    <a:cubicBezTo>
                      <a:pt x="312628" y="185220"/>
                      <a:pt x="297405" y="169997"/>
                      <a:pt x="297405" y="151319"/>
                    </a:cubicBezTo>
                    <a:cubicBezTo>
                      <a:pt x="297405" y="139967"/>
                      <a:pt x="303473" y="130457"/>
                      <a:pt x="312052" y="124315"/>
                    </a:cubicBezTo>
                    <a:lnTo>
                      <a:pt x="314986" y="0"/>
                    </a:lnTo>
                    <a:lnTo>
                      <a:pt x="175803" y="0"/>
                    </a:lnTo>
                    <a:lnTo>
                      <a:pt x="137924" y="118248"/>
                    </a:lnTo>
                    <a:cubicBezTo>
                      <a:pt x="154955" y="120002"/>
                      <a:pt x="168276" y="133819"/>
                      <a:pt x="168269" y="151319"/>
                    </a:cubicBezTo>
                    <a:cubicBezTo>
                      <a:pt x="168269" y="169997"/>
                      <a:pt x="153260" y="185220"/>
                      <a:pt x="134575" y="185220"/>
                    </a:cubicBezTo>
                    <a:cubicBezTo>
                      <a:pt x="115896" y="185220"/>
                      <a:pt x="100673" y="169997"/>
                      <a:pt x="100673" y="151319"/>
                    </a:cubicBezTo>
                    <a:cubicBezTo>
                      <a:pt x="100673" y="139183"/>
                      <a:pt x="107404" y="129030"/>
                      <a:pt x="116995" y="123063"/>
                    </a:cubicBezTo>
                    <a:lnTo>
                      <a:pt x="14022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30000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8" name="Google Shape;498;p8"/>
              <p:cNvSpPr/>
              <p:nvPr/>
            </p:nvSpPr>
            <p:spPr>
              <a:xfrm>
                <a:off x="2732386" y="841380"/>
                <a:ext cx="16743" cy="1450379"/>
              </a:xfrm>
              <a:custGeom>
                <a:avLst/>
                <a:gdLst/>
                <a:ahLst/>
                <a:cxnLst/>
                <a:rect l="l" t="t" r="r" b="b"/>
                <a:pathLst>
                  <a:path w="16743" h="1450379" extrusionOk="0">
                    <a:moveTo>
                      <a:pt x="0" y="0"/>
                    </a:moveTo>
                    <a:lnTo>
                      <a:pt x="6075" y="1450380"/>
                    </a:lnTo>
                    <a:lnTo>
                      <a:pt x="16743" y="1450172"/>
                    </a:lnTo>
                    <a:lnTo>
                      <a:pt x="1067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99" name="Google Shape;499;p8"/>
            <p:cNvGrpSpPr/>
            <p:nvPr/>
          </p:nvGrpSpPr>
          <p:grpSpPr>
            <a:xfrm>
              <a:off x="1458167" y="531943"/>
              <a:ext cx="2104367" cy="2059610"/>
              <a:chOff x="908437" y="1324616"/>
              <a:chExt cx="8760897" cy="1711635"/>
            </a:xfrm>
          </p:grpSpPr>
          <p:sp>
            <p:nvSpPr>
              <p:cNvPr id="500" name="Google Shape;500;p8"/>
              <p:cNvSpPr/>
              <p:nvPr/>
            </p:nvSpPr>
            <p:spPr>
              <a:xfrm>
                <a:off x="908437" y="1324616"/>
                <a:ext cx="8760897" cy="8597"/>
              </a:xfrm>
              <a:custGeom>
                <a:avLst/>
                <a:gdLst/>
                <a:ahLst/>
                <a:cxnLst/>
                <a:rect l="l" t="t" r="r" b="b"/>
                <a:pathLst>
                  <a:path w="8760897" h="8597" extrusionOk="0">
                    <a:moveTo>
                      <a:pt x="0" y="8598"/>
                    </a:moveTo>
                    <a:lnTo>
                      <a:pt x="8760898" y="0"/>
                    </a:lnTo>
                  </a:path>
                </a:pathLst>
              </a:cu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1" name="Google Shape;501;p8"/>
              <p:cNvSpPr/>
              <p:nvPr/>
            </p:nvSpPr>
            <p:spPr>
              <a:xfrm>
                <a:off x="908437" y="2297779"/>
                <a:ext cx="8760897" cy="8597"/>
              </a:xfrm>
              <a:custGeom>
                <a:avLst/>
                <a:gdLst/>
                <a:ahLst/>
                <a:cxnLst/>
                <a:rect l="l" t="t" r="r" b="b"/>
                <a:pathLst>
                  <a:path w="8760897" h="8597" extrusionOk="0">
                    <a:moveTo>
                      <a:pt x="0" y="8598"/>
                    </a:moveTo>
                    <a:lnTo>
                      <a:pt x="8760898" y="0"/>
                    </a:lnTo>
                  </a:path>
                </a:pathLst>
              </a:cu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2" name="Google Shape;502;p8"/>
              <p:cNvSpPr/>
              <p:nvPr/>
            </p:nvSpPr>
            <p:spPr>
              <a:xfrm>
                <a:off x="908437" y="1811197"/>
                <a:ext cx="8760897" cy="8597"/>
              </a:xfrm>
              <a:custGeom>
                <a:avLst/>
                <a:gdLst/>
                <a:ahLst/>
                <a:cxnLst/>
                <a:rect l="l" t="t" r="r" b="b"/>
                <a:pathLst>
                  <a:path w="8760897" h="8597" extrusionOk="0">
                    <a:moveTo>
                      <a:pt x="0" y="8598"/>
                    </a:moveTo>
                    <a:lnTo>
                      <a:pt x="8760898" y="0"/>
                    </a:lnTo>
                  </a:path>
                </a:pathLst>
              </a:cu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3" name="Google Shape;503;p8"/>
              <p:cNvSpPr/>
              <p:nvPr/>
            </p:nvSpPr>
            <p:spPr>
              <a:xfrm>
                <a:off x="908437" y="2784360"/>
                <a:ext cx="8760897" cy="8597"/>
              </a:xfrm>
              <a:custGeom>
                <a:avLst/>
                <a:gdLst/>
                <a:ahLst/>
                <a:cxnLst/>
                <a:rect l="l" t="t" r="r" b="b"/>
                <a:pathLst>
                  <a:path w="8760897" h="8597" extrusionOk="0">
                    <a:moveTo>
                      <a:pt x="0" y="8598"/>
                    </a:moveTo>
                    <a:lnTo>
                      <a:pt x="8760898" y="0"/>
                    </a:lnTo>
                  </a:path>
                </a:pathLst>
              </a:cu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4" name="Google Shape;504;p8"/>
              <p:cNvSpPr/>
              <p:nvPr/>
            </p:nvSpPr>
            <p:spPr>
              <a:xfrm>
                <a:off x="908437" y="1567910"/>
                <a:ext cx="8760897" cy="8591"/>
              </a:xfrm>
              <a:custGeom>
                <a:avLst/>
                <a:gdLst/>
                <a:ahLst/>
                <a:cxnLst/>
                <a:rect l="l" t="t" r="r" b="b"/>
                <a:pathLst>
                  <a:path w="8760897" h="8591" extrusionOk="0">
                    <a:moveTo>
                      <a:pt x="0" y="8592"/>
                    </a:moveTo>
                    <a:lnTo>
                      <a:pt x="8760898" y="0"/>
                    </a:lnTo>
                  </a:path>
                </a:pathLst>
              </a:cu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5" name="Google Shape;505;p8"/>
              <p:cNvSpPr/>
              <p:nvPr/>
            </p:nvSpPr>
            <p:spPr>
              <a:xfrm>
                <a:off x="908437" y="2541073"/>
                <a:ext cx="8760897" cy="8597"/>
              </a:xfrm>
              <a:custGeom>
                <a:avLst/>
                <a:gdLst/>
                <a:ahLst/>
                <a:cxnLst/>
                <a:rect l="l" t="t" r="r" b="b"/>
                <a:pathLst>
                  <a:path w="8760897" h="8597" extrusionOk="0">
                    <a:moveTo>
                      <a:pt x="0" y="8598"/>
                    </a:moveTo>
                    <a:lnTo>
                      <a:pt x="8760898" y="0"/>
                    </a:lnTo>
                  </a:path>
                </a:pathLst>
              </a:cu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6" name="Google Shape;506;p8"/>
              <p:cNvSpPr/>
              <p:nvPr/>
            </p:nvSpPr>
            <p:spPr>
              <a:xfrm>
                <a:off x="908437" y="2054491"/>
                <a:ext cx="8760897" cy="8591"/>
              </a:xfrm>
              <a:custGeom>
                <a:avLst/>
                <a:gdLst/>
                <a:ahLst/>
                <a:cxnLst/>
                <a:rect l="l" t="t" r="r" b="b"/>
                <a:pathLst>
                  <a:path w="8760897" h="8591" extrusionOk="0">
                    <a:moveTo>
                      <a:pt x="0" y="8592"/>
                    </a:moveTo>
                    <a:lnTo>
                      <a:pt x="8760898" y="0"/>
                    </a:lnTo>
                  </a:path>
                </a:pathLst>
              </a:cu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7" name="Google Shape;507;p8"/>
              <p:cNvSpPr/>
              <p:nvPr/>
            </p:nvSpPr>
            <p:spPr>
              <a:xfrm>
                <a:off x="908437" y="3027654"/>
                <a:ext cx="8760897" cy="8597"/>
              </a:xfrm>
              <a:custGeom>
                <a:avLst/>
                <a:gdLst/>
                <a:ahLst/>
                <a:cxnLst/>
                <a:rect l="l" t="t" r="r" b="b"/>
                <a:pathLst>
                  <a:path w="8760897" h="8597" extrusionOk="0">
                    <a:moveTo>
                      <a:pt x="0" y="8598"/>
                    </a:moveTo>
                    <a:lnTo>
                      <a:pt x="8760898" y="0"/>
                    </a:lnTo>
                  </a:path>
                </a:pathLst>
              </a:cu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508" name="Google Shape;508;p8"/>
          <p:cNvSpPr/>
          <p:nvPr/>
        </p:nvSpPr>
        <p:spPr>
          <a:xfrm>
            <a:off x="813027" y="586946"/>
            <a:ext cx="10671000" cy="5885831"/>
          </a:xfrm>
          <a:custGeom>
            <a:avLst/>
            <a:gdLst/>
            <a:ahLst/>
            <a:cxnLst/>
            <a:rect l="l" t="t" r="r" b="b"/>
            <a:pathLst>
              <a:path w="9401762" h="4894662" extrusionOk="0">
                <a:moveTo>
                  <a:pt x="23614" y="0"/>
                </a:moveTo>
                <a:lnTo>
                  <a:pt x="22820" y="152400"/>
                </a:lnTo>
                <a:lnTo>
                  <a:pt x="94853" y="158750"/>
                </a:lnTo>
                <a:cubicBezTo>
                  <a:pt x="104120" y="143878"/>
                  <a:pt x="119898" y="133452"/>
                  <a:pt x="138706" y="133547"/>
                </a:cubicBezTo>
                <a:cubicBezTo>
                  <a:pt x="167554" y="133687"/>
                  <a:pt x="190840" y="157290"/>
                  <a:pt x="190700" y="186138"/>
                </a:cubicBezTo>
                <a:cubicBezTo>
                  <a:pt x="190560" y="214979"/>
                  <a:pt x="167154" y="238074"/>
                  <a:pt x="138313" y="237928"/>
                </a:cubicBezTo>
                <a:cubicBezTo>
                  <a:pt x="111964" y="237801"/>
                  <a:pt x="91163" y="218059"/>
                  <a:pt x="87709" y="192684"/>
                </a:cubicBezTo>
                <a:lnTo>
                  <a:pt x="22820" y="186931"/>
                </a:lnTo>
                <a:lnTo>
                  <a:pt x="21828" y="404616"/>
                </a:lnTo>
                <a:lnTo>
                  <a:pt x="92273" y="390131"/>
                </a:lnTo>
                <a:cubicBezTo>
                  <a:pt x="101190" y="373869"/>
                  <a:pt x="117868" y="362649"/>
                  <a:pt x="137716" y="362744"/>
                </a:cubicBezTo>
                <a:cubicBezTo>
                  <a:pt x="166564" y="362883"/>
                  <a:pt x="190046" y="386290"/>
                  <a:pt x="189906" y="415131"/>
                </a:cubicBezTo>
                <a:cubicBezTo>
                  <a:pt x="189767" y="443979"/>
                  <a:pt x="165967" y="467068"/>
                  <a:pt x="137119" y="466922"/>
                </a:cubicBezTo>
                <a:cubicBezTo>
                  <a:pt x="112420" y="466808"/>
                  <a:pt x="92838" y="449510"/>
                  <a:pt x="87511" y="426441"/>
                </a:cubicBezTo>
                <a:lnTo>
                  <a:pt x="21629" y="439738"/>
                </a:lnTo>
                <a:lnTo>
                  <a:pt x="20836" y="608413"/>
                </a:lnTo>
                <a:lnTo>
                  <a:pt x="97234" y="610591"/>
                </a:lnTo>
                <a:cubicBezTo>
                  <a:pt x="106871" y="599211"/>
                  <a:pt x="120442" y="591655"/>
                  <a:pt x="136522" y="591744"/>
                </a:cubicBezTo>
                <a:cubicBezTo>
                  <a:pt x="165370" y="591884"/>
                  <a:pt x="188852" y="615283"/>
                  <a:pt x="188712" y="644131"/>
                </a:cubicBezTo>
                <a:cubicBezTo>
                  <a:pt x="188573" y="672973"/>
                  <a:pt x="164970" y="696271"/>
                  <a:pt x="136128" y="696119"/>
                </a:cubicBezTo>
                <a:cubicBezTo>
                  <a:pt x="107621" y="695979"/>
                  <a:pt x="84736" y="673106"/>
                  <a:pt x="84336" y="644722"/>
                </a:cubicBezTo>
                <a:lnTo>
                  <a:pt x="20638" y="642544"/>
                </a:lnTo>
                <a:lnTo>
                  <a:pt x="19645" y="839191"/>
                </a:lnTo>
                <a:lnTo>
                  <a:pt x="94654" y="841572"/>
                </a:lnTo>
                <a:cubicBezTo>
                  <a:pt x="104260" y="829158"/>
                  <a:pt x="118423" y="820655"/>
                  <a:pt x="135334" y="820738"/>
                </a:cubicBezTo>
                <a:cubicBezTo>
                  <a:pt x="164182" y="820877"/>
                  <a:pt x="187665" y="844283"/>
                  <a:pt x="187525" y="873125"/>
                </a:cubicBezTo>
                <a:cubicBezTo>
                  <a:pt x="187385" y="901973"/>
                  <a:pt x="163782" y="925271"/>
                  <a:pt x="134934" y="925119"/>
                </a:cubicBezTo>
                <a:cubicBezTo>
                  <a:pt x="107118" y="924986"/>
                  <a:pt x="85189" y="902938"/>
                  <a:pt x="83741" y="875506"/>
                </a:cubicBezTo>
                <a:lnTo>
                  <a:pt x="19447" y="873525"/>
                </a:lnTo>
                <a:lnTo>
                  <a:pt x="18454" y="1086841"/>
                </a:lnTo>
                <a:lnTo>
                  <a:pt x="91281" y="1074141"/>
                </a:lnTo>
                <a:cubicBezTo>
                  <a:pt x="100644" y="1059758"/>
                  <a:pt x="115900" y="1049465"/>
                  <a:pt x="134344" y="1049534"/>
                </a:cubicBezTo>
                <a:cubicBezTo>
                  <a:pt x="163185" y="1049674"/>
                  <a:pt x="186668" y="1073474"/>
                  <a:pt x="186528" y="1102322"/>
                </a:cubicBezTo>
                <a:cubicBezTo>
                  <a:pt x="186388" y="1131170"/>
                  <a:pt x="162589" y="1154271"/>
                  <a:pt x="133747" y="1154113"/>
                </a:cubicBezTo>
                <a:cubicBezTo>
                  <a:pt x="107967" y="1153992"/>
                  <a:pt x="87683" y="1135037"/>
                  <a:pt x="83542" y="1110456"/>
                </a:cubicBezTo>
                <a:lnTo>
                  <a:pt x="18256" y="1121766"/>
                </a:lnTo>
                <a:lnTo>
                  <a:pt x="17264" y="1311275"/>
                </a:lnTo>
                <a:lnTo>
                  <a:pt x="84336" y="1313263"/>
                </a:lnTo>
                <a:cubicBezTo>
                  <a:pt x="91664" y="1293127"/>
                  <a:pt x="110494" y="1278420"/>
                  <a:pt x="133150" y="1278535"/>
                </a:cubicBezTo>
                <a:cubicBezTo>
                  <a:pt x="161998" y="1278674"/>
                  <a:pt x="185480" y="1302474"/>
                  <a:pt x="185341" y="1331316"/>
                </a:cubicBezTo>
                <a:cubicBezTo>
                  <a:pt x="185201" y="1360164"/>
                  <a:pt x="161598" y="1383265"/>
                  <a:pt x="132756" y="1383113"/>
                </a:cubicBezTo>
                <a:cubicBezTo>
                  <a:pt x="109866" y="1382998"/>
                  <a:pt x="90896" y="1368120"/>
                  <a:pt x="83939" y="1347591"/>
                </a:cubicBezTo>
                <a:lnTo>
                  <a:pt x="17066" y="1345406"/>
                </a:lnTo>
                <a:lnTo>
                  <a:pt x="16272" y="1526978"/>
                </a:lnTo>
                <a:lnTo>
                  <a:pt x="89495" y="1531341"/>
                </a:lnTo>
                <a:cubicBezTo>
                  <a:pt x="98932" y="1517390"/>
                  <a:pt x="113852" y="1507446"/>
                  <a:pt x="131963" y="1507528"/>
                </a:cubicBezTo>
                <a:cubicBezTo>
                  <a:pt x="160804" y="1507668"/>
                  <a:pt x="184287" y="1531468"/>
                  <a:pt x="184147" y="1560316"/>
                </a:cubicBezTo>
                <a:cubicBezTo>
                  <a:pt x="184007" y="1589164"/>
                  <a:pt x="160411" y="1612265"/>
                  <a:pt x="131562" y="1612106"/>
                </a:cubicBezTo>
                <a:cubicBezTo>
                  <a:pt x="104704" y="1611979"/>
                  <a:pt x="83556" y="1591570"/>
                  <a:pt x="80764" y="1565472"/>
                </a:cubicBezTo>
                <a:lnTo>
                  <a:pt x="16073" y="1561306"/>
                </a:lnTo>
                <a:lnTo>
                  <a:pt x="15279" y="1757960"/>
                </a:lnTo>
                <a:lnTo>
                  <a:pt x="88503" y="1760144"/>
                </a:lnTo>
                <a:cubicBezTo>
                  <a:pt x="97951" y="1746263"/>
                  <a:pt x="112914" y="1736636"/>
                  <a:pt x="130966" y="1736725"/>
                </a:cubicBezTo>
                <a:cubicBezTo>
                  <a:pt x="159814" y="1736865"/>
                  <a:pt x="183296" y="1760468"/>
                  <a:pt x="183156" y="1789309"/>
                </a:cubicBezTo>
                <a:cubicBezTo>
                  <a:pt x="183017" y="1818157"/>
                  <a:pt x="159217" y="1841259"/>
                  <a:pt x="130375" y="1841106"/>
                </a:cubicBezTo>
                <a:cubicBezTo>
                  <a:pt x="103459" y="1840973"/>
                  <a:pt x="82491" y="1820443"/>
                  <a:pt x="79772" y="1794275"/>
                </a:cubicBezTo>
                <a:lnTo>
                  <a:pt x="15081" y="1792288"/>
                </a:lnTo>
                <a:lnTo>
                  <a:pt x="14089" y="1988941"/>
                </a:lnTo>
                <a:lnTo>
                  <a:pt x="86122" y="1991125"/>
                </a:lnTo>
                <a:cubicBezTo>
                  <a:pt x="95367" y="1976145"/>
                  <a:pt x="111086" y="1965630"/>
                  <a:pt x="129975" y="1965725"/>
                </a:cubicBezTo>
                <a:cubicBezTo>
                  <a:pt x="158823" y="1965865"/>
                  <a:pt x="182109" y="1989265"/>
                  <a:pt x="181969" y="2018113"/>
                </a:cubicBezTo>
                <a:cubicBezTo>
                  <a:pt x="181829" y="2046954"/>
                  <a:pt x="158226" y="2070252"/>
                  <a:pt x="129378" y="2070100"/>
                </a:cubicBezTo>
                <a:cubicBezTo>
                  <a:pt x="103263" y="2069973"/>
                  <a:pt x="82719" y="2050510"/>
                  <a:pt x="78978" y="2025453"/>
                </a:cubicBezTo>
                <a:lnTo>
                  <a:pt x="13891" y="2023269"/>
                </a:lnTo>
                <a:lnTo>
                  <a:pt x="12898" y="2202460"/>
                </a:lnTo>
                <a:lnTo>
                  <a:pt x="92472" y="2209406"/>
                </a:lnTo>
                <a:cubicBezTo>
                  <a:pt x="101919" y="2200332"/>
                  <a:pt x="114652" y="2194655"/>
                  <a:pt x="128788" y="2194719"/>
                </a:cubicBezTo>
                <a:cubicBezTo>
                  <a:pt x="157629" y="2194859"/>
                  <a:pt x="180915" y="2218265"/>
                  <a:pt x="180775" y="2247106"/>
                </a:cubicBezTo>
                <a:cubicBezTo>
                  <a:pt x="180635" y="2275955"/>
                  <a:pt x="157032" y="2299449"/>
                  <a:pt x="128191" y="2299297"/>
                </a:cubicBezTo>
                <a:cubicBezTo>
                  <a:pt x="99345" y="2299157"/>
                  <a:pt x="76258" y="2275554"/>
                  <a:pt x="76398" y="2246713"/>
                </a:cubicBezTo>
                <a:cubicBezTo>
                  <a:pt x="76405" y="2245290"/>
                  <a:pt x="77074" y="2244122"/>
                  <a:pt x="77192" y="2242744"/>
                </a:cubicBezTo>
                <a:lnTo>
                  <a:pt x="12898" y="2236984"/>
                </a:lnTo>
                <a:lnTo>
                  <a:pt x="11906" y="2442966"/>
                </a:lnTo>
                <a:lnTo>
                  <a:pt x="86519" y="2445150"/>
                </a:lnTo>
                <a:cubicBezTo>
                  <a:pt x="96100" y="2432406"/>
                  <a:pt x="110628" y="2423649"/>
                  <a:pt x="127791" y="2423719"/>
                </a:cubicBezTo>
                <a:cubicBezTo>
                  <a:pt x="156639" y="2423858"/>
                  <a:pt x="179924" y="2447455"/>
                  <a:pt x="179784" y="2476303"/>
                </a:cubicBezTo>
                <a:cubicBezTo>
                  <a:pt x="179645" y="2505151"/>
                  <a:pt x="156042" y="2528449"/>
                  <a:pt x="127200" y="2528291"/>
                </a:cubicBezTo>
                <a:cubicBezTo>
                  <a:pt x="99597" y="2528158"/>
                  <a:pt x="77569" y="2506408"/>
                  <a:pt x="75803" y="2479281"/>
                </a:cubicBezTo>
                <a:lnTo>
                  <a:pt x="11708" y="2477097"/>
                </a:lnTo>
                <a:lnTo>
                  <a:pt x="10517" y="2695975"/>
                </a:lnTo>
                <a:lnTo>
                  <a:pt x="80169" y="2681688"/>
                </a:lnTo>
                <a:cubicBezTo>
                  <a:pt x="88816" y="2664581"/>
                  <a:pt x="106137" y="2652617"/>
                  <a:pt x="126603" y="2652713"/>
                </a:cubicBezTo>
                <a:cubicBezTo>
                  <a:pt x="155451" y="2652852"/>
                  <a:pt x="178730" y="2676455"/>
                  <a:pt x="178591" y="2705297"/>
                </a:cubicBezTo>
                <a:cubicBezTo>
                  <a:pt x="178451" y="2734145"/>
                  <a:pt x="155051" y="2757450"/>
                  <a:pt x="126203" y="2757291"/>
                </a:cubicBezTo>
                <a:cubicBezTo>
                  <a:pt x="101899" y="2757170"/>
                  <a:pt x="82314" y="2740114"/>
                  <a:pt x="76597" y="2717603"/>
                </a:cubicBezTo>
                <a:lnTo>
                  <a:pt x="10319" y="2731097"/>
                </a:lnTo>
                <a:lnTo>
                  <a:pt x="9525" y="2906516"/>
                </a:lnTo>
                <a:lnTo>
                  <a:pt x="80566" y="2908897"/>
                </a:lnTo>
                <a:cubicBezTo>
                  <a:pt x="89574" y="2892959"/>
                  <a:pt x="105809" y="2881630"/>
                  <a:pt x="125409" y="2881713"/>
                </a:cubicBezTo>
                <a:cubicBezTo>
                  <a:pt x="154257" y="2881852"/>
                  <a:pt x="177543" y="2905449"/>
                  <a:pt x="177403" y="2934297"/>
                </a:cubicBezTo>
                <a:cubicBezTo>
                  <a:pt x="177263" y="2963145"/>
                  <a:pt x="153857" y="2986246"/>
                  <a:pt x="125016" y="2986088"/>
                </a:cubicBezTo>
                <a:cubicBezTo>
                  <a:pt x="99411" y="2985967"/>
                  <a:pt x="79155" y="2967164"/>
                  <a:pt x="74811" y="2942831"/>
                </a:cubicBezTo>
                <a:lnTo>
                  <a:pt x="9525" y="2940844"/>
                </a:lnTo>
                <a:lnTo>
                  <a:pt x="8533" y="3137497"/>
                </a:lnTo>
                <a:lnTo>
                  <a:pt x="78184" y="3139681"/>
                </a:lnTo>
                <a:cubicBezTo>
                  <a:pt x="86846" y="3122619"/>
                  <a:pt x="103983" y="3110605"/>
                  <a:pt x="124420" y="3110706"/>
                </a:cubicBezTo>
                <a:cubicBezTo>
                  <a:pt x="153267" y="3110846"/>
                  <a:pt x="176552" y="3134449"/>
                  <a:pt x="176413" y="3163291"/>
                </a:cubicBezTo>
                <a:cubicBezTo>
                  <a:pt x="176273" y="3192139"/>
                  <a:pt x="152670" y="3215247"/>
                  <a:pt x="123825" y="3215088"/>
                </a:cubicBezTo>
                <a:cubicBezTo>
                  <a:pt x="98896" y="3214967"/>
                  <a:pt x="79106" y="3197200"/>
                  <a:pt x="74017" y="3173813"/>
                </a:cubicBezTo>
                <a:lnTo>
                  <a:pt x="8334" y="3171825"/>
                </a:lnTo>
                <a:lnTo>
                  <a:pt x="7541" y="3351410"/>
                </a:lnTo>
                <a:lnTo>
                  <a:pt x="83939" y="3358356"/>
                </a:lnTo>
                <a:cubicBezTo>
                  <a:pt x="93574" y="3347130"/>
                  <a:pt x="107280" y="3339846"/>
                  <a:pt x="123229" y="3339903"/>
                </a:cubicBezTo>
                <a:cubicBezTo>
                  <a:pt x="152073" y="3340043"/>
                  <a:pt x="175358" y="3363443"/>
                  <a:pt x="175219" y="3392291"/>
                </a:cubicBezTo>
                <a:cubicBezTo>
                  <a:pt x="175079" y="3421139"/>
                  <a:pt x="151679" y="3444247"/>
                  <a:pt x="122833" y="3444081"/>
                </a:cubicBezTo>
                <a:cubicBezTo>
                  <a:pt x="93988" y="3443942"/>
                  <a:pt x="70503" y="3420739"/>
                  <a:pt x="70644" y="3391891"/>
                </a:cubicBezTo>
                <a:lnTo>
                  <a:pt x="7342" y="3386138"/>
                </a:lnTo>
                <a:lnTo>
                  <a:pt x="6151" y="3591325"/>
                </a:lnTo>
                <a:lnTo>
                  <a:pt x="78581" y="3593706"/>
                </a:lnTo>
                <a:cubicBezTo>
                  <a:pt x="87892" y="3579044"/>
                  <a:pt x="103383" y="3568834"/>
                  <a:pt x="122039" y="3568897"/>
                </a:cubicBezTo>
                <a:cubicBezTo>
                  <a:pt x="150886" y="3569037"/>
                  <a:pt x="174171" y="3592443"/>
                  <a:pt x="174031" y="3621285"/>
                </a:cubicBezTo>
                <a:cubicBezTo>
                  <a:pt x="173892" y="3650132"/>
                  <a:pt x="150485" y="3673462"/>
                  <a:pt x="121642" y="3673278"/>
                </a:cubicBezTo>
                <a:cubicBezTo>
                  <a:pt x="95295" y="3673151"/>
                  <a:pt x="74494" y="3653212"/>
                  <a:pt x="71041" y="3627838"/>
                </a:cubicBezTo>
                <a:lnTo>
                  <a:pt x="6151" y="3625850"/>
                </a:lnTo>
                <a:lnTo>
                  <a:pt x="5159" y="3842741"/>
                </a:lnTo>
                <a:lnTo>
                  <a:pt x="73223" y="3828853"/>
                </a:lnTo>
                <a:cubicBezTo>
                  <a:pt x="81440" y="3810610"/>
                  <a:pt x="99753" y="3797637"/>
                  <a:pt x="121047" y="3797700"/>
                </a:cubicBezTo>
                <a:cubicBezTo>
                  <a:pt x="149895" y="3797840"/>
                  <a:pt x="173377" y="3821436"/>
                  <a:pt x="173238" y="3850285"/>
                </a:cubicBezTo>
                <a:cubicBezTo>
                  <a:pt x="173098" y="3879132"/>
                  <a:pt x="149298" y="3902437"/>
                  <a:pt x="120451" y="3902272"/>
                </a:cubicBezTo>
                <a:cubicBezTo>
                  <a:pt x="96712" y="3902158"/>
                  <a:pt x="77678" y="3886092"/>
                  <a:pt x="71438" y="3864375"/>
                </a:cubicBezTo>
                <a:lnTo>
                  <a:pt x="4961" y="3877869"/>
                </a:lnTo>
                <a:lnTo>
                  <a:pt x="3969" y="4050310"/>
                </a:lnTo>
                <a:lnTo>
                  <a:pt x="75604" y="4052494"/>
                </a:lnTo>
                <a:cubicBezTo>
                  <a:pt x="84811" y="4037343"/>
                  <a:pt x="100833" y="4026580"/>
                  <a:pt x="119856" y="4026694"/>
                </a:cubicBezTo>
                <a:cubicBezTo>
                  <a:pt x="148701" y="4026833"/>
                  <a:pt x="172183" y="4050633"/>
                  <a:pt x="172044" y="4079481"/>
                </a:cubicBezTo>
                <a:cubicBezTo>
                  <a:pt x="171904" y="4108323"/>
                  <a:pt x="148301" y="4131437"/>
                  <a:pt x="119459" y="4131272"/>
                </a:cubicBezTo>
                <a:cubicBezTo>
                  <a:pt x="93450" y="4131145"/>
                  <a:pt x="72926" y="4111727"/>
                  <a:pt x="69056" y="4086822"/>
                </a:cubicBezTo>
                <a:lnTo>
                  <a:pt x="3770" y="4084835"/>
                </a:lnTo>
                <a:lnTo>
                  <a:pt x="2976" y="4281291"/>
                </a:lnTo>
                <a:lnTo>
                  <a:pt x="73223" y="4283475"/>
                </a:lnTo>
                <a:cubicBezTo>
                  <a:pt x="82140" y="4267213"/>
                  <a:pt x="98812" y="4255618"/>
                  <a:pt x="118666" y="4255694"/>
                </a:cubicBezTo>
                <a:cubicBezTo>
                  <a:pt x="147514" y="4255834"/>
                  <a:pt x="170996" y="4279634"/>
                  <a:pt x="170856" y="4308475"/>
                </a:cubicBezTo>
                <a:cubicBezTo>
                  <a:pt x="170717" y="4337323"/>
                  <a:pt x="147114" y="4360437"/>
                  <a:pt x="118269" y="4360266"/>
                </a:cubicBezTo>
                <a:cubicBezTo>
                  <a:pt x="92948" y="4360145"/>
                  <a:pt x="72927" y="4341736"/>
                  <a:pt x="68263" y="4317803"/>
                </a:cubicBezTo>
                <a:lnTo>
                  <a:pt x="2778" y="4315816"/>
                </a:lnTo>
                <a:lnTo>
                  <a:pt x="1984" y="4495203"/>
                </a:lnTo>
                <a:lnTo>
                  <a:pt x="79375" y="4502150"/>
                </a:lnTo>
                <a:cubicBezTo>
                  <a:pt x="88981" y="4491679"/>
                  <a:pt x="102347" y="4484643"/>
                  <a:pt x="117673" y="4484688"/>
                </a:cubicBezTo>
                <a:cubicBezTo>
                  <a:pt x="146517" y="4484827"/>
                  <a:pt x="169999" y="4508627"/>
                  <a:pt x="169859" y="4537475"/>
                </a:cubicBezTo>
                <a:cubicBezTo>
                  <a:pt x="169720" y="4566317"/>
                  <a:pt x="145920" y="4589456"/>
                  <a:pt x="117078" y="4589266"/>
                </a:cubicBezTo>
                <a:cubicBezTo>
                  <a:pt x="88233" y="4589126"/>
                  <a:pt x="65146" y="4565726"/>
                  <a:pt x="65286" y="4536878"/>
                </a:cubicBezTo>
                <a:cubicBezTo>
                  <a:pt x="65288" y="4536364"/>
                  <a:pt x="65665" y="4535996"/>
                  <a:pt x="65683" y="4535488"/>
                </a:cubicBezTo>
                <a:lnTo>
                  <a:pt x="1786" y="4529735"/>
                </a:lnTo>
                <a:lnTo>
                  <a:pt x="794" y="4735316"/>
                </a:lnTo>
                <a:lnTo>
                  <a:pt x="73819" y="4737697"/>
                </a:lnTo>
                <a:cubicBezTo>
                  <a:pt x="83234" y="4723607"/>
                  <a:pt x="98269" y="4713770"/>
                  <a:pt x="116483" y="4713885"/>
                </a:cubicBezTo>
                <a:cubicBezTo>
                  <a:pt x="145329" y="4714024"/>
                  <a:pt x="168812" y="4737424"/>
                  <a:pt x="168672" y="4766272"/>
                </a:cubicBezTo>
                <a:cubicBezTo>
                  <a:pt x="168532" y="4795120"/>
                  <a:pt x="144929" y="4818457"/>
                  <a:pt x="116086" y="4818260"/>
                </a:cubicBezTo>
                <a:cubicBezTo>
                  <a:pt x="89346" y="4818133"/>
                  <a:pt x="68435" y="4797756"/>
                  <a:pt x="65484" y="4771828"/>
                </a:cubicBezTo>
                <a:lnTo>
                  <a:pt x="595" y="4769644"/>
                </a:lnTo>
                <a:lnTo>
                  <a:pt x="0" y="4894663"/>
                </a:lnTo>
                <a:lnTo>
                  <a:pt x="9401762" y="4888110"/>
                </a:lnTo>
                <a:lnTo>
                  <a:pt x="9401762" y="10319"/>
                </a:lnTo>
                <a:lnTo>
                  <a:pt x="2361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dist="19050" dir="5400000" algn="bl" rotWithShape="0">
              <a:srgbClr val="000000">
                <a:alpha val="3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09" name="Google Shape;509;p8"/>
          <p:cNvGrpSpPr/>
          <p:nvPr/>
        </p:nvGrpSpPr>
        <p:grpSpPr>
          <a:xfrm>
            <a:off x="1265424" y="1164236"/>
            <a:ext cx="9954131" cy="4987129"/>
            <a:chOff x="908437" y="1324616"/>
            <a:chExt cx="8760897" cy="4144543"/>
          </a:xfrm>
        </p:grpSpPr>
        <p:sp>
          <p:nvSpPr>
            <p:cNvPr id="510" name="Google Shape;510;p8"/>
            <p:cNvSpPr/>
            <p:nvPr/>
          </p:nvSpPr>
          <p:spPr>
            <a:xfrm>
              <a:off x="908437" y="1324616"/>
              <a:ext cx="8760897" cy="8597"/>
            </a:xfrm>
            <a:custGeom>
              <a:avLst/>
              <a:gdLst/>
              <a:ahLst/>
              <a:cxnLst/>
              <a:rect l="l" t="t" r="r" b="b"/>
              <a:pathLst>
                <a:path w="8760897" h="8597" extrusionOk="0">
                  <a:moveTo>
                    <a:pt x="0" y="8598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1" name="Google Shape;511;p8"/>
            <p:cNvSpPr/>
            <p:nvPr/>
          </p:nvSpPr>
          <p:spPr>
            <a:xfrm>
              <a:off x="908437" y="3270948"/>
              <a:ext cx="8760897" cy="8591"/>
            </a:xfrm>
            <a:custGeom>
              <a:avLst/>
              <a:gdLst/>
              <a:ahLst/>
              <a:cxnLst/>
              <a:rect l="l" t="t" r="r" b="b"/>
              <a:pathLst>
                <a:path w="8760897" h="8591" extrusionOk="0">
                  <a:moveTo>
                    <a:pt x="0" y="8592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2" name="Google Shape;512;p8"/>
            <p:cNvSpPr/>
            <p:nvPr/>
          </p:nvSpPr>
          <p:spPr>
            <a:xfrm>
              <a:off x="908437" y="2297779"/>
              <a:ext cx="8760897" cy="8597"/>
            </a:xfrm>
            <a:custGeom>
              <a:avLst/>
              <a:gdLst/>
              <a:ahLst/>
              <a:cxnLst/>
              <a:rect l="l" t="t" r="r" b="b"/>
              <a:pathLst>
                <a:path w="8760897" h="8597" extrusionOk="0">
                  <a:moveTo>
                    <a:pt x="0" y="8598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3" name="Google Shape;513;p8"/>
            <p:cNvSpPr/>
            <p:nvPr/>
          </p:nvSpPr>
          <p:spPr>
            <a:xfrm>
              <a:off x="908437" y="4244111"/>
              <a:ext cx="8760897" cy="8591"/>
            </a:xfrm>
            <a:custGeom>
              <a:avLst/>
              <a:gdLst/>
              <a:ahLst/>
              <a:cxnLst/>
              <a:rect l="l" t="t" r="r" b="b"/>
              <a:pathLst>
                <a:path w="8760897" h="8591" extrusionOk="0">
                  <a:moveTo>
                    <a:pt x="0" y="8591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4" name="Google Shape;514;p8"/>
            <p:cNvSpPr/>
            <p:nvPr/>
          </p:nvSpPr>
          <p:spPr>
            <a:xfrm>
              <a:off x="908437" y="1811197"/>
              <a:ext cx="8760897" cy="8597"/>
            </a:xfrm>
            <a:custGeom>
              <a:avLst/>
              <a:gdLst/>
              <a:ahLst/>
              <a:cxnLst/>
              <a:rect l="l" t="t" r="r" b="b"/>
              <a:pathLst>
                <a:path w="8760897" h="8597" extrusionOk="0">
                  <a:moveTo>
                    <a:pt x="0" y="8598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5" name="Google Shape;515;p8"/>
            <p:cNvSpPr/>
            <p:nvPr/>
          </p:nvSpPr>
          <p:spPr>
            <a:xfrm>
              <a:off x="908437" y="3757529"/>
              <a:ext cx="8760897" cy="8591"/>
            </a:xfrm>
            <a:custGeom>
              <a:avLst/>
              <a:gdLst/>
              <a:ahLst/>
              <a:cxnLst/>
              <a:rect l="l" t="t" r="r" b="b"/>
              <a:pathLst>
                <a:path w="8760897" h="8591" extrusionOk="0">
                  <a:moveTo>
                    <a:pt x="0" y="8592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6" name="Google Shape;516;p8"/>
            <p:cNvSpPr/>
            <p:nvPr/>
          </p:nvSpPr>
          <p:spPr>
            <a:xfrm>
              <a:off x="908437" y="2784360"/>
              <a:ext cx="8760897" cy="8597"/>
            </a:xfrm>
            <a:custGeom>
              <a:avLst/>
              <a:gdLst/>
              <a:ahLst/>
              <a:cxnLst/>
              <a:rect l="l" t="t" r="r" b="b"/>
              <a:pathLst>
                <a:path w="8760897" h="8597" extrusionOk="0">
                  <a:moveTo>
                    <a:pt x="0" y="8598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7" name="Google Shape;517;p8"/>
            <p:cNvSpPr/>
            <p:nvPr/>
          </p:nvSpPr>
          <p:spPr>
            <a:xfrm>
              <a:off x="908437" y="4730693"/>
              <a:ext cx="8760897" cy="8591"/>
            </a:xfrm>
            <a:custGeom>
              <a:avLst/>
              <a:gdLst/>
              <a:ahLst/>
              <a:cxnLst/>
              <a:rect l="l" t="t" r="r" b="b"/>
              <a:pathLst>
                <a:path w="8760897" h="8591" extrusionOk="0">
                  <a:moveTo>
                    <a:pt x="0" y="8591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8" name="Google Shape;518;p8"/>
            <p:cNvSpPr/>
            <p:nvPr/>
          </p:nvSpPr>
          <p:spPr>
            <a:xfrm>
              <a:off x="908437" y="5217274"/>
              <a:ext cx="8760897" cy="8591"/>
            </a:xfrm>
            <a:custGeom>
              <a:avLst/>
              <a:gdLst/>
              <a:ahLst/>
              <a:cxnLst/>
              <a:rect l="l" t="t" r="r" b="b"/>
              <a:pathLst>
                <a:path w="8760897" h="8591" extrusionOk="0">
                  <a:moveTo>
                    <a:pt x="0" y="8592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9" name="Google Shape;519;p8"/>
            <p:cNvSpPr/>
            <p:nvPr/>
          </p:nvSpPr>
          <p:spPr>
            <a:xfrm>
              <a:off x="908437" y="1567910"/>
              <a:ext cx="8760897" cy="8591"/>
            </a:xfrm>
            <a:custGeom>
              <a:avLst/>
              <a:gdLst/>
              <a:ahLst/>
              <a:cxnLst/>
              <a:rect l="l" t="t" r="r" b="b"/>
              <a:pathLst>
                <a:path w="8760897" h="8591" extrusionOk="0">
                  <a:moveTo>
                    <a:pt x="0" y="8592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0" name="Google Shape;520;p8"/>
            <p:cNvSpPr/>
            <p:nvPr/>
          </p:nvSpPr>
          <p:spPr>
            <a:xfrm>
              <a:off x="908437" y="3514235"/>
              <a:ext cx="8760897" cy="8597"/>
            </a:xfrm>
            <a:custGeom>
              <a:avLst/>
              <a:gdLst/>
              <a:ahLst/>
              <a:cxnLst/>
              <a:rect l="l" t="t" r="r" b="b"/>
              <a:pathLst>
                <a:path w="8760897" h="8597" extrusionOk="0">
                  <a:moveTo>
                    <a:pt x="0" y="8598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1" name="Google Shape;521;p8"/>
            <p:cNvSpPr/>
            <p:nvPr/>
          </p:nvSpPr>
          <p:spPr>
            <a:xfrm>
              <a:off x="908437" y="2541073"/>
              <a:ext cx="8760897" cy="8597"/>
            </a:xfrm>
            <a:custGeom>
              <a:avLst/>
              <a:gdLst/>
              <a:ahLst/>
              <a:cxnLst/>
              <a:rect l="l" t="t" r="r" b="b"/>
              <a:pathLst>
                <a:path w="8760897" h="8597" extrusionOk="0">
                  <a:moveTo>
                    <a:pt x="0" y="8598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2" name="Google Shape;522;p8"/>
            <p:cNvSpPr/>
            <p:nvPr/>
          </p:nvSpPr>
          <p:spPr>
            <a:xfrm>
              <a:off x="908437" y="4487398"/>
              <a:ext cx="8760897" cy="8597"/>
            </a:xfrm>
            <a:custGeom>
              <a:avLst/>
              <a:gdLst/>
              <a:ahLst/>
              <a:cxnLst/>
              <a:rect l="l" t="t" r="r" b="b"/>
              <a:pathLst>
                <a:path w="8760897" h="8597" extrusionOk="0">
                  <a:moveTo>
                    <a:pt x="0" y="8598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3" name="Google Shape;523;p8"/>
            <p:cNvSpPr/>
            <p:nvPr/>
          </p:nvSpPr>
          <p:spPr>
            <a:xfrm>
              <a:off x="908437" y="2054491"/>
              <a:ext cx="8760897" cy="8591"/>
            </a:xfrm>
            <a:custGeom>
              <a:avLst/>
              <a:gdLst/>
              <a:ahLst/>
              <a:cxnLst/>
              <a:rect l="l" t="t" r="r" b="b"/>
              <a:pathLst>
                <a:path w="8760897" h="8591" extrusionOk="0">
                  <a:moveTo>
                    <a:pt x="0" y="8592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4" name="Google Shape;524;p8"/>
            <p:cNvSpPr/>
            <p:nvPr/>
          </p:nvSpPr>
          <p:spPr>
            <a:xfrm>
              <a:off x="908437" y="4000817"/>
              <a:ext cx="8760897" cy="8597"/>
            </a:xfrm>
            <a:custGeom>
              <a:avLst/>
              <a:gdLst/>
              <a:ahLst/>
              <a:cxnLst/>
              <a:rect l="l" t="t" r="r" b="b"/>
              <a:pathLst>
                <a:path w="8760897" h="8597" extrusionOk="0">
                  <a:moveTo>
                    <a:pt x="0" y="8598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5" name="Google Shape;525;p8"/>
            <p:cNvSpPr/>
            <p:nvPr/>
          </p:nvSpPr>
          <p:spPr>
            <a:xfrm>
              <a:off x="908437" y="3027654"/>
              <a:ext cx="8760897" cy="8597"/>
            </a:xfrm>
            <a:custGeom>
              <a:avLst/>
              <a:gdLst/>
              <a:ahLst/>
              <a:cxnLst/>
              <a:rect l="l" t="t" r="r" b="b"/>
              <a:pathLst>
                <a:path w="8760897" h="8597" extrusionOk="0">
                  <a:moveTo>
                    <a:pt x="0" y="8598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6" name="Google Shape;526;p8"/>
            <p:cNvSpPr/>
            <p:nvPr/>
          </p:nvSpPr>
          <p:spPr>
            <a:xfrm>
              <a:off x="908437" y="4973980"/>
              <a:ext cx="8760897" cy="8597"/>
            </a:xfrm>
            <a:custGeom>
              <a:avLst/>
              <a:gdLst/>
              <a:ahLst/>
              <a:cxnLst/>
              <a:rect l="l" t="t" r="r" b="b"/>
              <a:pathLst>
                <a:path w="8760897" h="8597" extrusionOk="0">
                  <a:moveTo>
                    <a:pt x="0" y="8598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7" name="Google Shape;527;p8"/>
            <p:cNvSpPr/>
            <p:nvPr/>
          </p:nvSpPr>
          <p:spPr>
            <a:xfrm>
              <a:off x="908437" y="5460562"/>
              <a:ext cx="8760897" cy="8597"/>
            </a:xfrm>
            <a:custGeom>
              <a:avLst/>
              <a:gdLst/>
              <a:ahLst/>
              <a:cxnLst/>
              <a:rect l="l" t="t" r="r" b="b"/>
              <a:pathLst>
                <a:path w="8760897" h="8597" extrusionOk="0">
                  <a:moveTo>
                    <a:pt x="0" y="8598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28" name="Google Shape;528;p8"/>
          <p:cNvSpPr txBox="1">
            <a:spLocks noGrp="1"/>
          </p:cNvSpPr>
          <p:nvPr>
            <p:ph type="title"/>
          </p:nvPr>
        </p:nvSpPr>
        <p:spPr>
          <a:xfrm>
            <a:off x="1682500" y="1089350"/>
            <a:ext cx="91035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9pPr>
          </a:lstStyle>
          <a:p>
            <a:endParaRPr/>
          </a:p>
        </p:txBody>
      </p:sp>
      <p:sp>
        <p:nvSpPr>
          <p:cNvPr id="529" name="Google Shape;529;p8"/>
          <p:cNvSpPr txBox="1">
            <a:spLocks noGrp="1"/>
          </p:cNvSpPr>
          <p:nvPr>
            <p:ph type="body" idx="1"/>
          </p:nvPr>
        </p:nvSpPr>
        <p:spPr>
          <a:xfrm>
            <a:off x="1682500" y="2345057"/>
            <a:ext cx="4273500" cy="3663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2000"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530" name="Google Shape;530;p8"/>
          <p:cNvSpPr txBox="1">
            <a:spLocks noGrp="1"/>
          </p:cNvSpPr>
          <p:nvPr>
            <p:ph type="body" idx="2"/>
          </p:nvPr>
        </p:nvSpPr>
        <p:spPr>
          <a:xfrm>
            <a:off x="6512585" y="2345057"/>
            <a:ext cx="4273500" cy="3663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2000"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531" name="Google Shape;531;p8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32" name="Google Shape;532;p8"/>
          <p:cNvSpPr/>
          <p:nvPr/>
        </p:nvSpPr>
        <p:spPr>
          <a:xfrm>
            <a:off x="10264515" y="69638"/>
            <a:ext cx="313156" cy="742681"/>
          </a:xfrm>
          <a:custGeom>
            <a:avLst/>
            <a:gdLst/>
            <a:ahLst/>
            <a:cxnLst/>
            <a:rect l="l" t="t" r="r" b="b"/>
            <a:pathLst>
              <a:path w="185849" h="440760" extrusionOk="0">
                <a:moveTo>
                  <a:pt x="92958" y="0"/>
                </a:moveTo>
                <a:cubicBezTo>
                  <a:pt x="41322" y="0"/>
                  <a:pt x="0" y="43760"/>
                  <a:pt x="0" y="97110"/>
                </a:cubicBezTo>
                <a:cubicBezTo>
                  <a:pt x="0" y="106547"/>
                  <a:pt x="2277" y="115481"/>
                  <a:pt x="4822" y="124315"/>
                </a:cubicBezTo>
                <a:lnTo>
                  <a:pt x="31411" y="124315"/>
                </a:lnTo>
                <a:cubicBezTo>
                  <a:pt x="31344" y="123893"/>
                  <a:pt x="31544" y="123491"/>
                  <a:pt x="31411" y="123062"/>
                </a:cubicBezTo>
                <a:cubicBezTo>
                  <a:pt x="28463" y="114898"/>
                  <a:pt x="26789" y="106105"/>
                  <a:pt x="26789" y="97110"/>
                </a:cubicBezTo>
                <a:cubicBezTo>
                  <a:pt x="26789" y="57443"/>
                  <a:pt x="56726" y="25738"/>
                  <a:pt x="92958" y="25744"/>
                </a:cubicBezTo>
                <a:cubicBezTo>
                  <a:pt x="129123" y="25744"/>
                  <a:pt x="159060" y="57443"/>
                  <a:pt x="159060" y="97110"/>
                </a:cubicBezTo>
                <a:cubicBezTo>
                  <a:pt x="159060" y="97439"/>
                  <a:pt x="158926" y="112809"/>
                  <a:pt x="158859" y="124315"/>
                </a:cubicBezTo>
                <a:cubicBezTo>
                  <a:pt x="158859" y="128568"/>
                  <a:pt x="158859" y="131990"/>
                  <a:pt x="158859" y="134361"/>
                </a:cubicBezTo>
                <a:cubicBezTo>
                  <a:pt x="158592" y="192078"/>
                  <a:pt x="157587" y="379092"/>
                  <a:pt x="157587" y="378811"/>
                </a:cubicBezTo>
                <a:cubicBezTo>
                  <a:pt x="154506" y="399700"/>
                  <a:pt x="136893" y="415023"/>
                  <a:pt x="115528" y="415023"/>
                </a:cubicBezTo>
                <a:cubicBezTo>
                  <a:pt x="91485" y="415023"/>
                  <a:pt x="71996" y="396298"/>
                  <a:pt x="71996" y="373165"/>
                </a:cubicBezTo>
                <a:lnTo>
                  <a:pt x="74339" y="134361"/>
                </a:lnTo>
                <a:lnTo>
                  <a:pt x="74541" y="124315"/>
                </a:lnTo>
                <a:lnTo>
                  <a:pt x="74742" y="100459"/>
                </a:lnTo>
                <a:cubicBezTo>
                  <a:pt x="74809" y="93353"/>
                  <a:pt x="68915" y="87761"/>
                  <a:pt x="61548" y="87694"/>
                </a:cubicBezTo>
                <a:cubicBezTo>
                  <a:pt x="54181" y="87620"/>
                  <a:pt x="48020" y="93146"/>
                  <a:pt x="47953" y="100251"/>
                </a:cubicBezTo>
                <a:lnTo>
                  <a:pt x="47752" y="124315"/>
                </a:lnTo>
                <a:lnTo>
                  <a:pt x="47550" y="134361"/>
                </a:lnTo>
                <a:lnTo>
                  <a:pt x="45207" y="372951"/>
                </a:lnTo>
                <a:cubicBezTo>
                  <a:pt x="45207" y="410422"/>
                  <a:pt x="76684" y="440767"/>
                  <a:pt x="115528" y="440761"/>
                </a:cubicBezTo>
                <a:cubicBezTo>
                  <a:pt x="150487" y="440761"/>
                  <a:pt x="179286" y="415914"/>
                  <a:pt x="184175" y="382581"/>
                </a:cubicBezTo>
                <a:cubicBezTo>
                  <a:pt x="184443" y="381101"/>
                  <a:pt x="185381" y="195232"/>
                  <a:pt x="185648" y="134361"/>
                </a:cubicBezTo>
                <a:cubicBezTo>
                  <a:pt x="185648" y="131896"/>
                  <a:pt x="185648" y="128501"/>
                  <a:pt x="185648" y="124315"/>
                </a:cubicBezTo>
                <a:cubicBezTo>
                  <a:pt x="185715" y="112996"/>
                  <a:pt x="185849" y="98115"/>
                  <a:pt x="185849" y="97110"/>
                </a:cubicBezTo>
                <a:cubicBezTo>
                  <a:pt x="185849" y="43760"/>
                  <a:pt x="144528" y="0"/>
                  <a:pt x="9295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Singl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1" name="Google Shape;791;p13"/>
          <p:cNvGrpSpPr/>
          <p:nvPr/>
        </p:nvGrpSpPr>
        <p:grpSpPr>
          <a:xfrm>
            <a:off x="168534" y="2158069"/>
            <a:ext cx="3323627" cy="3318196"/>
            <a:chOff x="1632025" y="2099075"/>
            <a:chExt cx="3922609" cy="3916200"/>
          </a:xfrm>
        </p:grpSpPr>
        <p:sp>
          <p:nvSpPr>
            <p:cNvPr id="792" name="Google Shape;792;p13"/>
            <p:cNvSpPr/>
            <p:nvPr/>
          </p:nvSpPr>
          <p:spPr>
            <a:xfrm>
              <a:off x="1638434" y="2099075"/>
              <a:ext cx="3916200" cy="3916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>
              <a:outerShdw blurRad="50800" dist="38100" dir="5400000" algn="t" rotWithShape="0">
                <a:srgbClr val="000000">
                  <a:alpha val="298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3" name="Google Shape;793;p13"/>
            <p:cNvSpPr/>
            <p:nvPr/>
          </p:nvSpPr>
          <p:spPr>
            <a:xfrm>
              <a:off x="1632025" y="2104877"/>
              <a:ext cx="3916200" cy="609600"/>
            </a:xfrm>
            <a:prstGeom prst="rect">
              <a:avLst/>
            </a:prstGeom>
            <a:solidFill>
              <a:srgbClr val="000000">
                <a:alpha val="43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94" name="Google Shape;794;p13"/>
          <p:cNvGrpSpPr/>
          <p:nvPr/>
        </p:nvGrpSpPr>
        <p:grpSpPr>
          <a:xfrm rot="1022271">
            <a:off x="186551" y="-241842"/>
            <a:ext cx="2285651" cy="2680219"/>
            <a:chOff x="1367510" y="76523"/>
            <a:chExt cx="2285678" cy="2680250"/>
          </a:xfrm>
        </p:grpSpPr>
        <p:grpSp>
          <p:nvGrpSpPr>
            <p:cNvPr id="795" name="Google Shape;795;p13"/>
            <p:cNvGrpSpPr/>
            <p:nvPr/>
          </p:nvGrpSpPr>
          <p:grpSpPr>
            <a:xfrm>
              <a:off x="1367510" y="76523"/>
              <a:ext cx="2285678" cy="2680250"/>
              <a:chOff x="2577852" y="585768"/>
              <a:chExt cx="1509396" cy="1769960"/>
            </a:xfrm>
          </p:grpSpPr>
          <p:sp>
            <p:nvSpPr>
              <p:cNvPr id="796" name="Google Shape;796;p13"/>
              <p:cNvSpPr/>
              <p:nvPr/>
            </p:nvSpPr>
            <p:spPr>
              <a:xfrm>
                <a:off x="2577852" y="585768"/>
                <a:ext cx="1509396" cy="1769960"/>
              </a:xfrm>
              <a:custGeom>
                <a:avLst/>
                <a:gdLst/>
                <a:ahLst/>
                <a:cxnLst/>
                <a:rect l="l" t="t" r="r" b="b"/>
                <a:pathLst>
                  <a:path w="1509396" h="1769960" extrusionOk="0">
                    <a:moveTo>
                      <a:pt x="0" y="0"/>
                    </a:moveTo>
                    <a:lnTo>
                      <a:pt x="0" y="1769961"/>
                    </a:lnTo>
                    <a:lnTo>
                      <a:pt x="1509396" y="1769961"/>
                    </a:lnTo>
                    <a:lnTo>
                      <a:pt x="1509396" y="0"/>
                    </a:lnTo>
                    <a:lnTo>
                      <a:pt x="1321250" y="0"/>
                    </a:lnTo>
                    <a:lnTo>
                      <a:pt x="1327733" y="119922"/>
                    </a:lnTo>
                    <a:lnTo>
                      <a:pt x="1327733" y="120130"/>
                    </a:lnTo>
                    <a:cubicBezTo>
                      <a:pt x="1340177" y="125132"/>
                      <a:pt x="1349084" y="137087"/>
                      <a:pt x="1349084" y="151319"/>
                    </a:cubicBezTo>
                    <a:cubicBezTo>
                      <a:pt x="1349084" y="169997"/>
                      <a:pt x="1333861" y="185220"/>
                      <a:pt x="1315176" y="185220"/>
                    </a:cubicBezTo>
                    <a:cubicBezTo>
                      <a:pt x="1296497" y="185220"/>
                      <a:pt x="1281274" y="169997"/>
                      <a:pt x="1281274" y="151319"/>
                    </a:cubicBezTo>
                    <a:cubicBezTo>
                      <a:pt x="1281274" y="138601"/>
                      <a:pt x="1288695" y="128006"/>
                      <a:pt x="1299062" y="122226"/>
                    </a:cubicBezTo>
                    <a:lnTo>
                      <a:pt x="1296758" y="0"/>
                    </a:lnTo>
                    <a:lnTo>
                      <a:pt x="1124518" y="0"/>
                    </a:lnTo>
                    <a:lnTo>
                      <a:pt x="1126192" y="119085"/>
                    </a:lnTo>
                    <a:cubicBezTo>
                      <a:pt x="1141027" y="122668"/>
                      <a:pt x="1152144" y="135379"/>
                      <a:pt x="1152144" y="151319"/>
                    </a:cubicBezTo>
                    <a:cubicBezTo>
                      <a:pt x="1152144" y="169997"/>
                      <a:pt x="1137129" y="185220"/>
                      <a:pt x="1118443" y="185220"/>
                    </a:cubicBezTo>
                    <a:cubicBezTo>
                      <a:pt x="1099765" y="185220"/>
                      <a:pt x="1084542" y="169997"/>
                      <a:pt x="1084542" y="151319"/>
                    </a:cubicBezTo>
                    <a:cubicBezTo>
                      <a:pt x="1084542" y="137944"/>
                      <a:pt x="1092539" y="126673"/>
                      <a:pt x="1103797" y="121181"/>
                    </a:cubicBezTo>
                    <a:lnTo>
                      <a:pt x="1098981" y="0"/>
                    </a:lnTo>
                    <a:lnTo>
                      <a:pt x="928408" y="0"/>
                    </a:lnTo>
                    <a:lnTo>
                      <a:pt x="930920" y="119292"/>
                    </a:lnTo>
                    <a:cubicBezTo>
                      <a:pt x="944964" y="123411"/>
                      <a:pt x="955405" y="135942"/>
                      <a:pt x="955412" y="151319"/>
                    </a:cubicBezTo>
                    <a:cubicBezTo>
                      <a:pt x="955412" y="169997"/>
                      <a:pt x="940397" y="185220"/>
                      <a:pt x="921711" y="185220"/>
                    </a:cubicBezTo>
                    <a:cubicBezTo>
                      <a:pt x="903033" y="185220"/>
                      <a:pt x="887810" y="169997"/>
                      <a:pt x="887810" y="151319"/>
                    </a:cubicBezTo>
                    <a:cubicBezTo>
                      <a:pt x="887810" y="135975"/>
                      <a:pt x="898298" y="123646"/>
                      <a:pt x="912295" y="119507"/>
                    </a:cubicBezTo>
                    <a:lnTo>
                      <a:pt x="913340" y="0"/>
                    </a:lnTo>
                    <a:lnTo>
                      <a:pt x="728750" y="0"/>
                    </a:lnTo>
                    <a:lnTo>
                      <a:pt x="733980" y="119292"/>
                    </a:lnTo>
                    <a:cubicBezTo>
                      <a:pt x="748098" y="123364"/>
                      <a:pt x="758680" y="135888"/>
                      <a:pt x="758680" y="151319"/>
                    </a:cubicBezTo>
                    <a:cubicBezTo>
                      <a:pt x="758680" y="169997"/>
                      <a:pt x="743457" y="185220"/>
                      <a:pt x="724771" y="185220"/>
                    </a:cubicBezTo>
                    <a:cubicBezTo>
                      <a:pt x="706093" y="185220"/>
                      <a:pt x="691078" y="169997"/>
                      <a:pt x="691078" y="151319"/>
                    </a:cubicBezTo>
                    <a:cubicBezTo>
                      <a:pt x="691078" y="137409"/>
                      <a:pt x="699382" y="125541"/>
                      <a:pt x="711377" y="120344"/>
                    </a:cubicBezTo>
                    <a:lnTo>
                      <a:pt x="706776" y="0"/>
                    </a:lnTo>
                    <a:lnTo>
                      <a:pt x="524691" y="0"/>
                    </a:lnTo>
                    <a:lnTo>
                      <a:pt x="532225" y="118455"/>
                    </a:lnTo>
                    <a:cubicBezTo>
                      <a:pt x="548834" y="120605"/>
                      <a:pt x="561947" y="134120"/>
                      <a:pt x="561947" y="151319"/>
                    </a:cubicBezTo>
                    <a:cubicBezTo>
                      <a:pt x="561947" y="169997"/>
                      <a:pt x="546725" y="185220"/>
                      <a:pt x="528039" y="185220"/>
                    </a:cubicBezTo>
                    <a:cubicBezTo>
                      <a:pt x="509361" y="185220"/>
                      <a:pt x="494138" y="169997"/>
                      <a:pt x="494138" y="151319"/>
                    </a:cubicBezTo>
                    <a:cubicBezTo>
                      <a:pt x="494138" y="138333"/>
                      <a:pt x="501819" y="127476"/>
                      <a:pt x="512555" y="121804"/>
                    </a:cubicBezTo>
                    <a:lnTo>
                      <a:pt x="511504" y="0"/>
                    </a:lnTo>
                    <a:lnTo>
                      <a:pt x="340516" y="0"/>
                    </a:lnTo>
                    <a:lnTo>
                      <a:pt x="337375" y="118877"/>
                    </a:lnTo>
                    <a:cubicBezTo>
                      <a:pt x="353046" y="121831"/>
                      <a:pt x="365209" y="134790"/>
                      <a:pt x="365215" y="151319"/>
                    </a:cubicBezTo>
                    <a:cubicBezTo>
                      <a:pt x="365215" y="169997"/>
                      <a:pt x="349992" y="185220"/>
                      <a:pt x="331307" y="185220"/>
                    </a:cubicBezTo>
                    <a:cubicBezTo>
                      <a:pt x="312628" y="185220"/>
                      <a:pt x="297405" y="169997"/>
                      <a:pt x="297405" y="151319"/>
                    </a:cubicBezTo>
                    <a:cubicBezTo>
                      <a:pt x="297405" y="139967"/>
                      <a:pt x="303473" y="130457"/>
                      <a:pt x="312052" y="124315"/>
                    </a:cubicBezTo>
                    <a:lnTo>
                      <a:pt x="314986" y="0"/>
                    </a:lnTo>
                    <a:lnTo>
                      <a:pt x="175803" y="0"/>
                    </a:lnTo>
                    <a:lnTo>
                      <a:pt x="137924" y="118248"/>
                    </a:lnTo>
                    <a:cubicBezTo>
                      <a:pt x="154955" y="120002"/>
                      <a:pt x="168276" y="133819"/>
                      <a:pt x="168269" y="151319"/>
                    </a:cubicBezTo>
                    <a:cubicBezTo>
                      <a:pt x="168269" y="169997"/>
                      <a:pt x="153260" y="185220"/>
                      <a:pt x="134575" y="185220"/>
                    </a:cubicBezTo>
                    <a:cubicBezTo>
                      <a:pt x="115896" y="185220"/>
                      <a:pt x="100673" y="169997"/>
                      <a:pt x="100673" y="151319"/>
                    </a:cubicBezTo>
                    <a:cubicBezTo>
                      <a:pt x="100673" y="139183"/>
                      <a:pt x="107404" y="129030"/>
                      <a:pt x="116995" y="123063"/>
                    </a:cubicBezTo>
                    <a:lnTo>
                      <a:pt x="14022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30000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97" name="Google Shape;797;p13"/>
              <p:cNvSpPr/>
              <p:nvPr/>
            </p:nvSpPr>
            <p:spPr>
              <a:xfrm>
                <a:off x="2732386" y="841380"/>
                <a:ext cx="16743" cy="1450379"/>
              </a:xfrm>
              <a:custGeom>
                <a:avLst/>
                <a:gdLst/>
                <a:ahLst/>
                <a:cxnLst/>
                <a:rect l="l" t="t" r="r" b="b"/>
                <a:pathLst>
                  <a:path w="16743" h="1450379" extrusionOk="0">
                    <a:moveTo>
                      <a:pt x="0" y="0"/>
                    </a:moveTo>
                    <a:lnTo>
                      <a:pt x="6075" y="1450380"/>
                    </a:lnTo>
                    <a:lnTo>
                      <a:pt x="16743" y="1450172"/>
                    </a:lnTo>
                    <a:lnTo>
                      <a:pt x="1067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98" name="Google Shape;798;p13"/>
            <p:cNvGrpSpPr/>
            <p:nvPr/>
          </p:nvGrpSpPr>
          <p:grpSpPr>
            <a:xfrm>
              <a:off x="1458167" y="531943"/>
              <a:ext cx="2104367" cy="2059610"/>
              <a:chOff x="908437" y="1324616"/>
              <a:chExt cx="8760897" cy="1711635"/>
            </a:xfrm>
          </p:grpSpPr>
          <p:sp>
            <p:nvSpPr>
              <p:cNvPr id="799" name="Google Shape;799;p13"/>
              <p:cNvSpPr/>
              <p:nvPr/>
            </p:nvSpPr>
            <p:spPr>
              <a:xfrm>
                <a:off x="908437" y="1324616"/>
                <a:ext cx="8760897" cy="8597"/>
              </a:xfrm>
              <a:custGeom>
                <a:avLst/>
                <a:gdLst/>
                <a:ahLst/>
                <a:cxnLst/>
                <a:rect l="l" t="t" r="r" b="b"/>
                <a:pathLst>
                  <a:path w="8760897" h="8597" extrusionOk="0">
                    <a:moveTo>
                      <a:pt x="0" y="8598"/>
                    </a:moveTo>
                    <a:lnTo>
                      <a:pt x="8760898" y="0"/>
                    </a:lnTo>
                  </a:path>
                </a:pathLst>
              </a:cu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00" name="Google Shape;800;p13"/>
              <p:cNvSpPr/>
              <p:nvPr/>
            </p:nvSpPr>
            <p:spPr>
              <a:xfrm>
                <a:off x="908437" y="2297779"/>
                <a:ext cx="8760897" cy="8597"/>
              </a:xfrm>
              <a:custGeom>
                <a:avLst/>
                <a:gdLst/>
                <a:ahLst/>
                <a:cxnLst/>
                <a:rect l="l" t="t" r="r" b="b"/>
                <a:pathLst>
                  <a:path w="8760897" h="8597" extrusionOk="0">
                    <a:moveTo>
                      <a:pt x="0" y="8598"/>
                    </a:moveTo>
                    <a:lnTo>
                      <a:pt x="8760898" y="0"/>
                    </a:lnTo>
                  </a:path>
                </a:pathLst>
              </a:cu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01" name="Google Shape;801;p13"/>
              <p:cNvSpPr/>
              <p:nvPr/>
            </p:nvSpPr>
            <p:spPr>
              <a:xfrm>
                <a:off x="908437" y="1811197"/>
                <a:ext cx="8760897" cy="8597"/>
              </a:xfrm>
              <a:custGeom>
                <a:avLst/>
                <a:gdLst/>
                <a:ahLst/>
                <a:cxnLst/>
                <a:rect l="l" t="t" r="r" b="b"/>
                <a:pathLst>
                  <a:path w="8760897" h="8597" extrusionOk="0">
                    <a:moveTo>
                      <a:pt x="0" y="8598"/>
                    </a:moveTo>
                    <a:lnTo>
                      <a:pt x="8760898" y="0"/>
                    </a:lnTo>
                  </a:path>
                </a:pathLst>
              </a:cu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02" name="Google Shape;802;p13"/>
              <p:cNvSpPr/>
              <p:nvPr/>
            </p:nvSpPr>
            <p:spPr>
              <a:xfrm>
                <a:off x="908437" y="2784360"/>
                <a:ext cx="8760897" cy="8597"/>
              </a:xfrm>
              <a:custGeom>
                <a:avLst/>
                <a:gdLst/>
                <a:ahLst/>
                <a:cxnLst/>
                <a:rect l="l" t="t" r="r" b="b"/>
                <a:pathLst>
                  <a:path w="8760897" h="8597" extrusionOk="0">
                    <a:moveTo>
                      <a:pt x="0" y="8598"/>
                    </a:moveTo>
                    <a:lnTo>
                      <a:pt x="8760898" y="0"/>
                    </a:lnTo>
                  </a:path>
                </a:pathLst>
              </a:cu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03" name="Google Shape;803;p13"/>
              <p:cNvSpPr/>
              <p:nvPr/>
            </p:nvSpPr>
            <p:spPr>
              <a:xfrm>
                <a:off x="908437" y="1567910"/>
                <a:ext cx="8760897" cy="8591"/>
              </a:xfrm>
              <a:custGeom>
                <a:avLst/>
                <a:gdLst/>
                <a:ahLst/>
                <a:cxnLst/>
                <a:rect l="l" t="t" r="r" b="b"/>
                <a:pathLst>
                  <a:path w="8760897" h="8591" extrusionOk="0">
                    <a:moveTo>
                      <a:pt x="0" y="8592"/>
                    </a:moveTo>
                    <a:lnTo>
                      <a:pt x="8760898" y="0"/>
                    </a:lnTo>
                  </a:path>
                </a:pathLst>
              </a:cu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04" name="Google Shape;804;p13"/>
              <p:cNvSpPr/>
              <p:nvPr/>
            </p:nvSpPr>
            <p:spPr>
              <a:xfrm>
                <a:off x="908437" y="2541073"/>
                <a:ext cx="8760897" cy="8597"/>
              </a:xfrm>
              <a:custGeom>
                <a:avLst/>
                <a:gdLst/>
                <a:ahLst/>
                <a:cxnLst/>
                <a:rect l="l" t="t" r="r" b="b"/>
                <a:pathLst>
                  <a:path w="8760897" h="8597" extrusionOk="0">
                    <a:moveTo>
                      <a:pt x="0" y="8598"/>
                    </a:moveTo>
                    <a:lnTo>
                      <a:pt x="8760898" y="0"/>
                    </a:lnTo>
                  </a:path>
                </a:pathLst>
              </a:cu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05" name="Google Shape;805;p13"/>
              <p:cNvSpPr/>
              <p:nvPr/>
            </p:nvSpPr>
            <p:spPr>
              <a:xfrm>
                <a:off x="908437" y="2054491"/>
                <a:ext cx="8760897" cy="8591"/>
              </a:xfrm>
              <a:custGeom>
                <a:avLst/>
                <a:gdLst/>
                <a:ahLst/>
                <a:cxnLst/>
                <a:rect l="l" t="t" r="r" b="b"/>
                <a:pathLst>
                  <a:path w="8760897" h="8591" extrusionOk="0">
                    <a:moveTo>
                      <a:pt x="0" y="8592"/>
                    </a:moveTo>
                    <a:lnTo>
                      <a:pt x="8760898" y="0"/>
                    </a:lnTo>
                  </a:path>
                </a:pathLst>
              </a:cu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06" name="Google Shape;806;p13"/>
              <p:cNvSpPr/>
              <p:nvPr/>
            </p:nvSpPr>
            <p:spPr>
              <a:xfrm>
                <a:off x="908437" y="3027654"/>
                <a:ext cx="8760897" cy="8597"/>
              </a:xfrm>
              <a:custGeom>
                <a:avLst/>
                <a:gdLst/>
                <a:ahLst/>
                <a:cxnLst/>
                <a:rect l="l" t="t" r="r" b="b"/>
                <a:pathLst>
                  <a:path w="8760897" h="8597" extrusionOk="0">
                    <a:moveTo>
                      <a:pt x="0" y="8598"/>
                    </a:moveTo>
                    <a:lnTo>
                      <a:pt x="8760898" y="0"/>
                    </a:lnTo>
                  </a:path>
                </a:pathLst>
              </a:cu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807" name="Google Shape;807;p13"/>
          <p:cNvSpPr/>
          <p:nvPr/>
        </p:nvSpPr>
        <p:spPr>
          <a:xfrm>
            <a:off x="813027" y="586946"/>
            <a:ext cx="10671000" cy="5885831"/>
          </a:xfrm>
          <a:custGeom>
            <a:avLst/>
            <a:gdLst/>
            <a:ahLst/>
            <a:cxnLst/>
            <a:rect l="l" t="t" r="r" b="b"/>
            <a:pathLst>
              <a:path w="9401762" h="4894662" extrusionOk="0">
                <a:moveTo>
                  <a:pt x="23614" y="0"/>
                </a:moveTo>
                <a:lnTo>
                  <a:pt x="22820" y="152400"/>
                </a:lnTo>
                <a:lnTo>
                  <a:pt x="94853" y="158750"/>
                </a:lnTo>
                <a:cubicBezTo>
                  <a:pt x="104120" y="143878"/>
                  <a:pt x="119898" y="133452"/>
                  <a:pt x="138706" y="133547"/>
                </a:cubicBezTo>
                <a:cubicBezTo>
                  <a:pt x="167554" y="133687"/>
                  <a:pt x="190840" y="157290"/>
                  <a:pt x="190700" y="186138"/>
                </a:cubicBezTo>
                <a:cubicBezTo>
                  <a:pt x="190560" y="214979"/>
                  <a:pt x="167154" y="238074"/>
                  <a:pt x="138313" y="237928"/>
                </a:cubicBezTo>
                <a:cubicBezTo>
                  <a:pt x="111964" y="237801"/>
                  <a:pt x="91163" y="218059"/>
                  <a:pt x="87709" y="192684"/>
                </a:cubicBezTo>
                <a:lnTo>
                  <a:pt x="22820" y="186931"/>
                </a:lnTo>
                <a:lnTo>
                  <a:pt x="21828" y="404616"/>
                </a:lnTo>
                <a:lnTo>
                  <a:pt x="92273" y="390131"/>
                </a:lnTo>
                <a:cubicBezTo>
                  <a:pt x="101190" y="373869"/>
                  <a:pt x="117868" y="362649"/>
                  <a:pt x="137716" y="362744"/>
                </a:cubicBezTo>
                <a:cubicBezTo>
                  <a:pt x="166564" y="362883"/>
                  <a:pt x="190046" y="386290"/>
                  <a:pt x="189906" y="415131"/>
                </a:cubicBezTo>
                <a:cubicBezTo>
                  <a:pt x="189767" y="443979"/>
                  <a:pt x="165967" y="467068"/>
                  <a:pt x="137119" y="466922"/>
                </a:cubicBezTo>
                <a:cubicBezTo>
                  <a:pt x="112420" y="466808"/>
                  <a:pt x="92838" y="449510"/>
                  <a:pt x="87511" y="426441"/>
                </a:cubicBezTo>
                <a:lnTo>
                  <a:pt x="21629" y="439738"/>
                </a:lnTo>
                <a:lnTo>
                  <a:pt x="20836" y="608413"/>
                </a:lnTo>
                <a:lnTo>
                  <a:pt x="97234" y="610591"/>
                </a:lnTo>
                <a:cubicBezTo>
                  <a:pt x="106871" y="599211"/>
                  <a:pt x="120442" y="591655"/>
                  <a:pt x="136522" y="591744"/>
                </a:cubicBezTo>
                <a:cubicBezTo>
                  <a:pt x="165370" y="591884"/>
                  <a:pt x="188852" y="615283"/>
                  <a:pt x="188712" y="644131"/>
                </a:cubicBezTo>
                <a:cubicBezTo>
                  <a:pt x="188573" y="672973"/>
                  <a:pt x="164970" y="696271"/>
                  <a:pt x="136128" y="696119"/>
                </a:cubicBezTo>
                <a:cubicBezTo>
                  <a:pt x="107621" y="695979"/>
                  <a:pt x="84736" y="673106"/>
                  <a:pt x="84336" y="644722"/>
                </a:cubicBezTo>
                <a:lnTo>
                  <a:pt x="20638" y="642544"/>
                </a:lnTo>
                <a:lnTo>
                  <a:pt x="19645" y="839191"/>
                </a:lnTo>
                <a:lnTo>
                  <a:pt x="94654" y="841572"/>
                </a:lnTo>
                <a:cubicBezTo>
                  <a:pt x="104260" y="829158"/>
                  <a:pt x="118423" y="820655"/>
                  <a:pt x="135334" y="820738"/>
                </a:cubicBezTo>
                <a:cubicBezTo>
                  <a:pt x="164182" y="820877"/>
                  <a:pt x="187665" y="844283"/>
                  <a:pt x="187525" y="873125"/>
                </a:cubicBezTo>
                <a:cubicBezTo>
                  <a:pt x="187385" y="901973"/>
                  <a:pt x="163782" y="925271"/>
                  <a:pt x="134934" y="925119"/>
                </a:cubicBezTo>
                <a:cubicBezTo>
                  <a:pt x="107118" y="924986"/>
                  <a:pt x="85189" y="902938"/>
                  <a:pt x="83741" y="875506"/>
                </a:cubicBezTo>
                <a:lnTo>
                  <a:pt x="19447" y="873525"/>
                </a:lnTo>
                <a:lnTo>
                  <a:pt x="18454" y="1086841"/>
                </a:lnTo>
                <a:lnTo>
                  <a:pt x="91281" y="1074141"/>
                </a:lnTo>
                <a:cubicBezTo>
                  <a:pt x="100644" y="1059758"/>
                  <a:pt x="115900" y="1049465"/>
                  <a:pt x="134344" y="1049534"/>
                </a:cubicBezTo>
                <a:cubicBezTo>
                  <a:pt x="163185" y="1049674"/>
                  <a:pt x="186668" y="1073474"/>
                  <a:pt x="186528" y="1102322"/>
                </a:cubicBezTo>
                <a:cubicBezTo>
                  <a:pt x="186388" y="1131170"/>
                  <a:pt x="162589" y="1154271"/>
                  <a:pt x="133747" y="1154113"/>
                </a:cubicBezTo>
                <a:cubicBezTo>
                  <a:pt x="107967" y="1153992"/>
                  <a:pt x="87683" y="1135037"/>
                  <a:pt x="83542" y="1110456"/>
                </a:cubicBezTo>
                <a:lnTo>
                  <a:pt x="18256" y="1121766"/>
                </a:lnTo>
                <a:lnTo>
                  <a:pt x="17264" y="1311275"/>
                </a:lnTo>
                <a:lnTo>
                  <a:pt x="84336" y="1313263"/>
                </a:lnTo>
                <a:cubicBezTo>
                  <a:pt x="91664" y="1293127"/>
                  <a:pt x="110494" y="1278420"/>
                  <a:pt x="133150" y="1278535"/>
                </a:cubicBezTo>
                <a:cubicBezTo>
                  <a:pt x="161998" y="1278674"/>
                  <a:pt x="185480" y="1302474"/>
                  <a:pt x="185341" y="1331316"/>
                </a:cubicBezTo>
                <a:cubicBezTo>
                  <a:pt x="185201" y="1360164"/>
                  <a:pt x="161598" y="1383265"/>
                  <a:pt x="132756" y="1383113"/>
                </a:cubicBezTo>
                <a:cubicBezTo>
                  <a:pt x="109866" y="1382998"/>
                  <a:pt x="90896" y="1368120"/>
                  <a:pt x="83939" y="1347591"/>
                </a:cubicBezTo>
                <a:lnTo>
                  <a:pt x="17066" y="1345406"/>
                </a:lnTo>
                <a:lnTo>
                  <a:pt x="16272" y="1526978"/>
                </a:lnTo>
                <a:lnTo>
                  <a:pt x="89495" y="1531341"/>
                </a:lnTo>
                <a:cubicBezTo>
                  <a:pt x="98932" y="1517390"/>
                  <a:pt x="113852" y="1507446"/>
                  <a:pt x="131963" y="1507528"/>
                </a:cubicBezTo>
                <a:cubicBezTo>
                  <a:pt x="160804" y="1507668"/>
                  <a:pt x="184287" y="1531468"/>
                  <a:pt x="184147" y="1560316"/>
                </a:cubicBezTo>
                <a:cubicBezTo>
                  <a:pt x="184007" y="1589164"/>
                  <a:pt x="160411" y="1612265"/>
                  <a:pt x="131562" y="1612106"/>
                </a:cubicBezTo>
                <a:cubicBezTo>
                  <a:pt x="104704" y="1611979"/>
                  <a:pt x="83556" y="1591570"/>
                  <a:pt x="80764" y="1565472"/>
                </a:cubicBezTo>
                <a:lnTo>
                  <a:pt x="16073" y="1561306"/>
                </a:lnTo>
                <a:lnTo>
                  <a:pt x="15279" y="1757960"/>
                </a:lnTo>
                <a:lnTo>
                  <a:pt x="88503" y="1760144"/>
                </a:lnTo>
                <a:cubicBezTo>
                  <a:pt x="97951" y="1746263"/>
                  <a:pt x="112914" y="1736636"/>
                  <a:pt x="130966" y="1736725"/>
                </a:cubicBezTo>
                <a:cubicBezTo>
                  <a:pt x="159814" y="1736865"/>
                  <a:pt x="183296" y="1760468"/>
                  <a:pt x="183156" y="1789309"/>
                </a:cubicBezTo>
                <a:cubicBezTo>
                  <a:pt x="183017" y="1818157"/>
                  <a:pt x="159217" y="1841259"/>
                  <a:pt x="130375" y="1841106"/>
                </a:cubicBezTo>
                <a:cubicBezTo>
                  <a:pt x="103459" y="1840973"/>
                  <a:pt x="82491" y="1820443"/>
                  <a:pt x="79772" y="1794275"/>
                </a:cubicBezTo>
                <a:lnTo>
                  <a:pt x="15081" y="1792288"/>
                </a:lnTo>
                <a:lnTo>
                  <a:pt x="14089" y="1988941"/>
                </a:lnTo>
                <a:lnTo>
                  <a:pt x="86122" y="1991125"/>
                </a:lnTo>
                <a:cubicBezTo>
                  <a:pt x="95367" y="1976145"/>
                  <a:pt x="111086" y="1965630"/>
                  <a:pt x="129975" y="1965725"/>
                </a:cubicBezTo>
                <a:cubicBezTo>
                  <a:pt x="158823" y="1965865"/>
                  <a:pt x="182109" y="1989265"/>
                  <a:pt x="181969" y="2018113"/>
                </a:cubicBezTo>
                <a:cubicBezTo>
                  <a:pt x="181829" y="2046954"/>
                  <a:pt x="158226" y="2070252"/>
                  <a:pt x="129378" y="2070100"/>
                </a:cubicBezTo>
                <a:cubicBezTo>
                  <a:pt x="103263" y="2069973"/>
                  <a:pt x="82719" y="2050510"/>
                  <a:pt x="78978" y="2025453"/>
                </a:cubicBezTo>
                <a:lnTo>
                  <a:pt x="13891" y="2023269"/>
                </a:lnTo>
                <a:lnTo>
                  <a:pt x="12898" y="2202460"/>
                </a:lnTo>
                <a:lnTo>
                  <a:pt x="92472" y="2209406"/>
                </a:lnTo>
                <a:cubicBezTo>
                  <a:pt x="101919" y="2200332"/>
                  <a:pt x="114652" y="2194655"/>
                  <a:pt x="128788" y="2194719"/>
                </a:cubicBezTo>
                <a:cubicBezTo>
                  <a:pt x="157629" y="2194859"/>
                  <a:pt x="180915" y="2218265"/>
                  <a:pt x="180775" y="2247106"/>
                </a:cubicBezTo>
                <a:cubicBezTo>
                  <a:pt x="180635" y="2275955"/>
                  <a:pt x="157032" y="2299449"/>
                  <a:pt x="128191" y="2299297"/>
                </a:cubicBezTo>
                <a:cubicBezTo>
                  <a:pt x="99345" y="2299157"/>
                  <a:pt x="76258" y="2275554"/>
                  <a:pt x="76398" y="2246713"/>
                </a:cubicBezTo>
                <a:cubicBezTo>
                  <a:pt x="76405" y="2245290"/>
                  <a:pt x="77074" y="2244122"/>
                  <a:pt x="77192" y="2242744"/>
                </a:cubicBezTo>
                <a:lnTo>
                  <a:pt x="12898" y="2236984"/>
                </a:lnTo>
                <a:lnTo>
                  <a:pt x="11906" y="2442966"/>
                </a:lnTo>
                <a:lnTo>
                  <a:pt x="86519" y="2445150"/>
                </a:lnTo>
                <a:cubicBezTo>
                  <a:pt x="96100" y="2432406"/>
                  <a:pt x="110628" y="2423649"/>
                  <a:pt x="127791" y="2423719"/>
                </a:cubicBezTo>
                <a:cubicBezTo>
                  <a:pt x="156639" y="2423858"/>
                  <a:pt x="179924" y="2447455"/>
                  <a:pt x="179784" y="2476303"/>
                </a:cubicBezTo>
                <a:cubicBezTo>
                  <a:pt x="179645" y="2505151"/>
                  <a:pt x="156042" y="2528449"/>
                  <a:pt x="127200" y="2528291"/>
                </a:cubicBezTo>
                <a:cubicBezTo>
                  <a:pt x="99597" y="2528158"/>
                  <a:pt x="77569" y="2506408"/>
                  <a:pt x="75803" y="2479281"/>
                </a:cubicBezTo>
                <a:lnTo>
                  <a:pt x="11708" y="2477097"/>
                </a:lnTo>
                <a:lnTo>
                  <a:pt x="10517" y="2695975"/>
                </a:lnTo>
                <a:lnTo>
                  <a:pt x="80169" y="2681688"/>
                </a:lnTo>
                <a:cubicBezTo>
                  <a:pt x="88816" y="2664581"/>
                  <a:pt x="106137" y="2652617"/>
                  <a:pt x="126603" y="2652713"/>
                </a:cubicBezTo>
                <a:cubicBezTo>
                  <a:pt x="155451" y="2652852"/>
                  <a:pt x="178730" y="2676455"/>
                  <a:pt x="178591" y="2705297"/>
                </a:cubicBezTo>
                <a:cubicBezTo>
                  <a:pt x="178451" y="2734145"/>
                  <a:pt x="155051" y="2757450"/>
                  <a:pt x="126203" y="2757291"/>
                </a:cubicBezTo>
                <a:cubicBezTo>
                  <a:pt x="101899" y="2757170"/>
                  <a:pt x="82314" y="2740114"/>
                  <a:pt x="76597" y="2717603"/>
                </a:cubicBezTo>
                <a:lnTo>
                  <a:pt x="10319" y="2731097"/>
                </a:lnTo>
                <a:lnTo>
                  <a:pt x="9525" y="2906516"/>
                </a:lnTo>
                <a:lnTo>
                  <a:pt x="80566" y="2908897"/>
                </a:lnTo>
                <a:cubicBezTo>
                  <a:pt x="89574" y="2892959"/>
                  <a:pt x="105809" y="2881630"/>
                  <a:pt x="125409" y="2881713"/>
                </a:cubicBezTo>
                <a:cubicBezTo>
                  <a:pt x="154257" y="2881852"/>
                  <a:pt x="177543" y="2905449"/>
                  <a:pt x="177403" y="2934297"/>
                </a:cubicBezTo>
                <a:cubicBezTo>
                  <a:pt x="177263" y="2963145"/>
                  <a:pt x="153857" y="2986246"/>
                  <a:pt x="125016" y="2986088"/>
                </a:cubicBezTo>
                <a:cubicBezTo>
                  <a:pt x="99411" y="2985967"/>
                  <a:pt x="79155" y="2967164"/>
                  <a:pt x="74811" y="2942831"/>
                </a:cubicBezTo>
                <a:lnTo>
                  <a:pt x="9525" y="2940844"/>
                </a:lnTo>
                <a:lnTo>
                  <a:pt x="8533" y="3137497"/>
                </a:lnTo>
                <a:lnTo>
                  <a:pt x="78184" y="3139681"/>
                </a:lnTo>
                <a:cubicBezTo>
                  <a:pt x="86846" y="3122619"/>
                  <a:pt x="103983" y="3110605"/>
                  <a:pt x="124420" y="3110706"/>
                </a:cubicBezTo>
                <a:cubicBezTo>
                  <a:pt x="153267" y="3110846"/>
                  <a:pt x="176552" y="3134449"/>
                  <a:pt x="176413" y="3163291"/>
                </a:cubicBezTo>
                <a:cubicBezTo>
                  <a:pt x="176273" y="3192139"/>
                  <a:pt x="152670" y="3215247"/>
                  <a:pt x="123825" y="3215088"/>
                </a:cubicBezTo>
                <a:cubicBezTo>
                  <a:pt x="98896" y="3214967"/>
                  <a:pt x="79106" y="3197200"/>
                  <a:pt x="74017" y="3173813"/>
                </a:cubicBezTo>
                <a:lnTo>
                  <a:pt x="8334" y="3171825"/>
                </a:lnTo>
                <a:lnTo>
                  <a:pt x="7541" y="3351410"/>
                </a:lnTo>
                <a:lnTo>
                  <a:pt x="83939" y="3358356"/>
                </a:lnTo>
                <a:cubicBezTo>
                  <a:pt x="93574" y="3347130"/>
                  <a:pt x="107280" y="3339846"/>
                  <a:pt x="123229" y="3339903"/>
                </a:cubicBezTo>
                <a:cubicBezTo>
                  <a:pt x="152073" y="3340043"/>
                  <a:pt x="175358" y="3363443"/>
                  <a:pt x="175219" y="3392291"/>
                </a:cubicBezTo>
                <a:cubicBezTo>
                  <a:pt x="175079" y="3421139"/>
                  <a:pt x="151679" y="3444247"/>
                  <a:pt x="122833" y="3444081"/>
                </a:cubicBezTo>
                <a:cubicBezTo>
                  <a:pt x="93988" y="3443942"/>
                  <a:pt x="70503" y="3420739"/>
                  <a:pt x="70644" y="3391891"/>
                </a:cubicBezTo>
                <a:lnTo>
                  <a:pt x="7342" y="3386138"/>
                </a:lnTo>
                <a:lnTo>
                  <a:pt x="6151" y="3591325"/>
                </a:lnTo>
                <a:lnTo>
                  <a:pt x="78581" y="3593706"/>
                </a:lnTo>
                <a:cubicBezTo>
                  <a:pt x="87892" y="3579044"/>
                  <a:pt x="103383" y="3568834"/>
                  <a:pt x="122039" y="3568897"/>
                </a:cubicBezTo>
                <a:cubicBezTo>
                  <a:pt x="150886" y="3569037"/>
                  <a:pt x="174171" y="3592443"/>
                  <a:pt x="174031" y="3621285"/>
                </a:cubicBezTo>
                <a:cubicBezTo>
                  <a:pt x="173892" y="3650132"/>
                  <a:pt x="150485" y="3673462"/>
                  <a:pt x="121642" y="3673278"/>
                </a:cubicBezTo>
                <a:cubicBezTo>
                  <a:pt x="95295" y="3673151"/>
                  <a:pt x="74494" y="3653212"/>
                  <a:pt x="71041" y="3627838"/>
                </a:cubicBezTo>
                <a:lnTo>
                  <a:pt x="6151" y="3625850"/>
                </a:lnTo>
                <a:lnTo>
                  <a:pt x="5159" y="3842741"/>
                </a:lnTo>
                <a:lnTo>
                  <a:pt x="73223" y="3828853"/>
                </a:lnTo>
                <a:cubicBezTo>
                  <a:pt x="81440" y="3810610"/>
                  <a:pt x="99753" y="3797637"/>
                  <a:pt x="121047" y="3797700"/>
                </a:cubicBezTo>
                <a:cubicBezTo>
                  <a:pt x="149895" y="3797840"/>
                  <a:pt x="173377" y="3821436"/>
                  <a:pt x="173238" y="3850285"/>
                </a:cubicBezTo>
                <a:cubicBezTo>
                  <a:pt x="173098" y="3879132"/>
                  <a:pt x="149298" y="3902437"/>
                  <a:pt x="120451" y="3902272"/>
                </a:cubicBezTo>
                <a:cubicBezTo>
                  <a:pt x="96712" y="3902158"/>
                  <a:pt x="77678" y="3886092"/>
                  <a:pt x="71438" y="3864375"/>
                </a:cubicBezTo>
                <a:lnTo>
                  <a:pt x="4961" y="3877869"/>
                </a:lnTo>
                <a:lnTo>
                  <a:pt x="3969" y="4050310"/>
                </a:lnTo>
                <a:lnTo>
                  <a:pt x="75604" y="4052494"/>
                </a:lnTo>
                <a:cubicBezTo>
                  <a:pt x="84811" y="4037343"/>
                  <a:pt x="100833" y="4026580"/>
                  <a:pt x="119856" y="4026694"/>
                </a:cubicBezTo>
                <a:cubicBezTo>
                  <a:pt x="148701" y="4026833"/>
                  <a:pt x="172183" y="4050633"/>
                  <a:pt x="172044" y="4079481"/>
                </a:cubicBezTo>
                <a:cubicBezTo>
                  <a:pt x="171904" y="4108323"/>
                  <a:pt x="148301" y="4131437"/>
                  <a:pt x="119459" y="4131272"/>
                </a:cubicBezTo>
                <a:cubicBezTo>
                  <a:pt x="93450" y="4131145"/>
                  <a:pt x="72926" y="4111727"/>
                  <a:pt x="69056" y="4086822"/>
                </a:cubicBezTo>
                <a:lnTo>
                  <a:pt x="3770" y="4084835"/>
                </a:lnTo>
                <a:lnTo>
                  <a:pt x="2976" y="4281291"/>
                </a:lnTo>
                <a:lnTo>
                  <a:pt x="73223" y="4283475"/>
                </a:lnTo>
                <a:cubicBezTo>
                  <a:pt x="82140" y="4267213"/>
                  <a:pt x="98812" y="4255618"/>
                  <a:pt x="118666" y="4255694"/>
                </a:cubicBezTo>
                <a:cubicBezTo>
                  <a:pt x="147514" y="4255834"/>
                  <a:pt x="170996" y="4279634"/>
                  <a:pt x="170856" y="4308475"/>
                </a:cubicBezTo>
                <a:cubicBezTo>
                  <a:pt x="170717" y="4337323"/>
                  <a:pt x="147114" y="4360437"/>
                  <a:pt x="118269" y="4360266"/>
                </a:cubicBezTo>
                <a:cubicBezTo>
                  <a:pt x="92948" y="4360145"/>
                  <a:pt x="72927" y="4341736"/>
                  <a:pt x="68263" y="4317803"/>
                </a:cubicBezTo>
                <a:lnTo>
                  <a:pt x="2778" y="4315816"/>
                </a:lnTo>
                <a:lnTo>
                  <a:pt x="1984" y="4495203"/>
                </a:lnTo>
                <a:lnTo>
                  <a:pt x="79375" y="4502150"/>
                </a:lnTo>
                <a:cubicBezTo>
                  <a:pt x="88981" y="4491679"/>
                  <a:pt x="102347" y="4484643"/>
                  <a:pt x="117673" y="4484688"/>
                </a:cubicBezTo>
                <a:cubicBezTo>
                  <a:pt x="146517" y="4484827"/>
                  <a:pt x="169999" y="4508627"/>
                  <a:pt x="169859" y="4537475"/>
                </a:cubicBezTo>
                <a:cubicBezTo>
                  <a:pt x="169720" y="4566317"/>
                  <a:pt x="145920" y="4589456"/>
                  <a:pt x="117078" y="4589266"/>
                </a:cubicBezTo>
                <a:cubicBezTo>
                  <a:pt x="88233" y="4589126"/>
                  <a:pt x="65146" y="4565726"/>
                  <a:pt x="65286" y="4536878"/>
                </a:cubicBezTo>
                <a:cubicBezTo>
                  <a:pt x="65288" y="4536364"/>
                  <a:pt x="65665" y="4535996"/>
                  <a:pt x="65683" y="4535488"/>
                </a:cubicBezTo>
                <a:lnTo>
                  <a:pt x="1786" y="4529735"/>
                </a:lnTo>
                <a:lnTo>
                  <a:pt x="794" y="4735316"/>
                </a:lnTo>
                <a:lnTo>
                  <a:pt x="73819" y="4737697"/>
                </a:lnTo>
                <a:cubicBezTo>
                  <a:pt x="83234" y="4723607"/>
                  <a:pt x="98269" y="4713770"/>
                  <a:pt x="116483" y="4713885"/>
                </a:cubicBezTo>
                <a:cubicBezTo>
                  <a:pt x="145329" y="4714024"/>
                  <a:pt x="168812" y="4737424"/>
                  <a:pt x="168672" y="4766272"/>
                </a:cubicBezTo>
                <a:cubicBezTo>
                  <a:pt x="168532" y="4795120"/>
                  <a:pt x="144929" y="4818457"/>
                  <a:pt x="116086" y="4818260"/>
                </a:cubicBezTo>
                <a:cubicBezTo>
                  <a:pt x="89346" y="4818133"/>
                  <a:pt x="68435" y="4797756"/>
                  <a:pt x="65484" y="4771828"/>
                </a:cubicBezTo>
                <a:lnTo>
                  <a:pt x="595" y="4769644"/>
                </a:lnTo>
                <a:lnTo>
                  <a:pt x="0" y="4894663"/>
                </a:lnTo>
                <a:lnTo>
                  <a:pt x="9401762" y="4888110"/>
                </a:lnTo>
                <a:lnTo>
                  <a:pt x="9401762" y="10319"/>
                </a:lnTo>
                <a:lnTo>
                  <a:pt x="2361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dist="19050" dir="5400000" algn="bl" rotWithShape="0">
              <a:srgbClr val="000000">
                <a:alpha val="3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08" name="Google Shape;808;p13"/>
          <p:cNvGrpSpPr/>
          <p:nvPr/>
        </p:nvGrpSpPr>
        <p:grpSpPr>
          <a:xfrm>
            <a:off x="1265424" y="1164236"/>
            <a:ext cx="9954131" cy="4987129"/>
            <a:chOff x="908437" y="1324616"/>
            <a:chExt cx="8760897" cy="4144543"/>
          </a:xfrm>
        </p:grpSpPr>
        <p:sp>
          <p:nvSpPr>
            <p:cNvPr id="809" name="Google Shape;809;p13"/>
            <p:cNvSpPr/>
            <p:nvPr/>
          </p:nvSpPr>
          <p:spPr>
            <a:xfrm>
              <a:off x="908437" y="1324616"/>
              <a:ext cx="8760897" cy="8597"/>
            </a:xfrm>
            <a:custGeom>
              <a:avLst/>
              <a:gdLst/>
              <a:ahLst/>
              <a:cxnLst/>
              <a:rect l="l" t="t" r="r" b="b"/>
              <a:pathLst>
                <a:path w="8760897" h="8597" extrusionOk="0">
                  <a:moveTo>
                    <a:pt x="0" y="8598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0" name="Google Shape;810;p13"/>
            <p:cNvSpPr/>
            <p:nvPr/>
          </p:nvSpPr>
          <p:spPr>
            <a:xfrm>
              <a:off x="908437" y="3270948"/>
              <a:ext cx="8760897" cy="8591"/>
            </a:xfrm>
            <a:custGeom>
              <a:avLst/>
              <a:gdLst/>
              <a:ahLst/>
              <a:cxnLst/>
              <a:rect l="l" t="t" r="r" b="b"/>
              <a:pathLst>
                <a:path w="8760897" h="8591" extrusionOk="0">
                  <a:moveTo>
                    <a:pt x="0" y="8592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1" name="Google Shape;811;p13"/>
            <p:cNvSpPr/>
            <p:nvPr/>
          </p:nvSpPr>
          <p:spPr>
            <a:xfrm>
              <a:off x="908437" y="2297779"/>
              <a:ext cx="8760897" cy="8597"/>
            </a:xfrm>
            <a:custGeom>
              <a:avLst/>
              <a:gdLst/>
              <a:ahLst/>
              <a:cxnLst/>
              <a:rect l="l" t="t" r="r" b="b"/>
              <a:pathLst>
                <a:path w="8760897" h="8597" extrusionOk="0">
                  <a:moveTo>
                    <a:pt x="0" y="8598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2" name="Google Shape;812;p13"/>
            <p:cNvSpPr/>
            <p:nvPr/>
          </p:nvSpPr>
          <p:spPr>
            <a:xfrm>
              <a:off x="908437" y="4244111"/>
              <a:ext cx="8760897" cy="8591"/>
            </a:xfrm>
            <a:custGeom>
              <a:avLst/>
              <a:gdLst/>
              <a:ahLst/>
              <a:cxnLst/>
              <a:rect l="l" t="t" r="r" b="b"/>
              <a:pathLst>
                <a:path w="8760897" h="8591" extrusionOk="0">
                  <a:moveTo>
                    <a:pt x="0" y="8591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3" name="Google Shape;813;p13"/>
            <p:cNvSpPr/>
            <p:nvPr/>
          </p:nvSpPr>
          <p:spPr>
            <a:xfrm>
              <a:off x="908437" y="1811197"/>
              <a:ext cx="8760897" cy="8597"/>
            </a:xfrm>
            <a:custGeom>
              <a:avLst/>
              <a:gdLst/>
              <a:ahLst/>
              <a:cxnLst/>
              <a:rect l="l" t="t" r="r" b="b"/>
              <a:pathLst>
                <a:path w="8760897" h="8597" extrusionOk="0">
                  <a:moveTo>
                    <a:pt x="0" y="8598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4" name="Google Shape;814;p13"/>
            <p:cNvSpPr/>
            <p:nvPr/>
          </p:nvSpPr>
          <p:spPr>
            <a:xfrm>
              <a:off x="908437" y="3757529"/>
              <a:ext cx="8760897" cy="8591"/>
            </a:xfrm>
            <a:custGeom>
              <a:avLst/>
              <a:gdLst/>
              <a:ahLst/>
              <a:cxnLst/>
              <a:rect l="l" t="t" r="r" b="b"/>
              <a:pathLst>
                <a:path w="8760897" h="8591" extrusionOk="0">
                  <a:moveTo>
                    <a:pt x="0" y="8592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5" name="Google Shape;815;p13"/>
            <p:cNvSpPr/>
            <p:nvPr/>
          </p:nvSpPr>
          <p:spPr>
            <a:xfrm>
              <a:off x="908437" y="2784360"/>
              <a:ext cx="8760897" cy="8597"/>
            </a:xfrm>
            <a:custGeom>
              <a:avLst/>
              <a:gdLst/>
              <a:ahLst/>
              <a:cxnLst/>
              <a:rect l="l" t="t" r="r" b="b"/>
              <a:pathLst>
                <a:path w="8760897" h="8597" extrusionOk="0">
                  <a:moveTo>
                    <a:pt x="0" y="8598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6" name="Google Shape;816;p13"/>
            <p:cNvSpPr/>
            <p:nvPr/>
          </p:nvSpPr>
          <p:spPr>
            <a:xfrm>
              <a:off x="908437" y="4730693"/>
              <a:ext cx="8760897" cy="8591"/>
            </a:xfrm>
            <a:custGeom>
              <a:avLst/>
              <a:gdLst/>
              <a:ahLst/>
              <a:cxnLst/>
              <a:rect l="l" t="t" r="r" b="b"/>
              <a:pathLst>
                <a:path w="8760897" h="8591" extrusionOk="0">
                  <a:moveTo>
                    <a:pt x="0" y="8591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7" name="Google Shape;817;p13"/>
            <p:cNvSpPr/>
            <p:nvPr/>
          </p:nvSpPr>
          <p:spPr>
            <a:xfrm>
              <a:off x="908437" y="5217274"/>
              <a:ext cx="8760897" cy="8591"/>
            </a:xfrm>
            <a:custGeom>
              <a:avLst/>
              <a:gdLst/>
              <a:ahLst/>
              <a:cxnLst/>
              <a:rect l="l" t="t" r="r" b="b"/>
              <a:pathLst>
                <a:path w="8760897" h="8591" extrusionOk="0">
                  <a:moveTo>
                    <a:pt x="0" y="8592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8" name="Google Shape;818;p13"/>
            <p:cNvSpPr/>
            <p:nvPr/>
          </p:nvSpPr>
          <p:spPr>
            <a:xfrm>
              <a:off x="908437" y="1567910"/>
              <a:ext cx="8760897" cy="8591"/>
            </a:xfrm>
            <a:custGeom>
              <a:avLst/>
              <a:gdLst/>
              <a:ahLst/>
              <a:cxnLst/>
              <a:rect l="l" t="t" r="r" b="b"/>
              <a:pathLst>
                <a:path w="8760897" h="8591" extrusionOk="0">
                  <a:moveTo>
                    <a:pt x="0" y="8592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9" name="Google Shape;819;p13"/>
            <p:cNvSpPr/>
            <p:nvPr/>
          </p:nvSpPr>
          <p:spPr>
            <a:xfrm>
              <a:off x="908437" y="3514235"/>
              <a:ext cx="8760897" cy="8597"/>
            </a:xfrm>
            <a:custGeom>
              <a:avLst/>
              <a:gdLst/>
              <a:ahLst/>
              <a:cxnLst/>
              <a:rect l="l" t="t" r="r" b="b"/>
              <a:pathLst>
                <a:path w="8760897" h="8597" extrusionOk="0">
                  <a:moveTo>
                    <a:pt x="0" y="8598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0" name="Google Shape;820;p13"/>
            <p:cNvSpPr/>
            <p:nvPr/>
          </p:nvSpPr>
          <p:spPr>
            <a:xfrm>
              <a:off x="908437" y="2541073"/>
              <a:ext cx="8760897" cy="8597"/>
            </a:xfrm>
            <a:custGeom>
              <a:avLst/>
              <a:gdLst/>
              <a:ahLst/>
              <a:cxnLst/>
              <a:rect l="l" t="t" r="r" b="b"/>
              <a:pathLst>
                <a:path w="8760897" h="8597" extrusionOk="0">
                  <a:moveTo>
                    <a:pt x="0" y="8598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1" name="Google Shape;821;p13"/>
            <p:cNvSpPr/>
            <p:nvPr/>
          </p:nvSpPr>
          <p:spPr>
            <a:xfrm>
              <a:off x="908437" y="4487398"/>
              <a:ext cx="8760897" cy="8597"/>
            </a:xfrm>
            <a:custGeom>
              <a:avLst/>
              <a:gdLst/>
              <a:ahLst/>
              <a:cxnLst/>
              <a:rect l="l" t="t" r="r" b="b"/>
              <a:pathLst>
                <a:path w="8760897" h="8597" extrusionOk="0">
                  <a:moveTo>
                    <a:pt x="0" y="8598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2" name="Google Shape;822;p13"/>
            <p:cNvSpPr/>
            <p:nvPr/>
          </p:nvSpPr>
          <p:spPr>
            <a:xfrm>
              <a:off x="908437" y="2054491"/>
              <a:ext cx="8760897" cy="8591"/>
            </a:xfrm>
            <a:custGeom>
              <a:avLst/>
              <a:gdLst/>
              <a:ahLst/>
              <a:cxnLst/>
              <a:rect l="l" t="t" r="r" b="b"/>
              <a:pathLst>
                <a:path w="8760897" h="8591" extrusionOk="0">
                  <a:moveTo>
                    <a:pt x="0" y="8592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3" name="Google Shape;823;p13"/>
            <p:cNvSpPr/>
            <p:nvPr/>
          </p:nvSpPr>
          <p:spPr>
            <a:xfrm>
              <a:off x="908437" y="4000817"/>
              <a:ext cx="8760897" cy="8597"/>
            </a:xfrm>
            <a:custGeom>
              <a:avLst/>
              <a:gdLst/>
              <a:ahLst/>
              <a:cxnLst/>
              <a:rect l="l" t="t" r="r" b="b"/>
              <a:pathLst>
                <a:path w="8760897" h="8597" extrusionOk="0">
                  <a:moveTo>
                    <a:pt x="0" y="8598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4" name="Google Shape;824;p13"/>
            <p:cNvSpPr/>
            <p:nvPr/>
          </p:nvSpPr>
          <p:spPr>
            <a:xfrm>
              <a:off x="908437" y="3027654"/>
              <a:ext cx="8760897" cy="8597"/>
            </a:xfrm>
            <a:custGeom>
              <a:avLst/>
              <a:gdLst/>
              <a:ahLst/>
              <a:cxnLst/>
              <a:rect l="l" t="t" r="r" b="b"/>
              <a:pathLst>
                <a:path w="8760897" h="8597" extrusionOk="0">
                  <a:moveTo>
                    <a:pt x="0" y="8598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5" name="Google Shape;825;p13"/>
            <p:cNvSpPr/>
            <p:nvPr/>
          </p:nvSpPr>
          <p:spPr>
            <a:xfrm>
              <a:off x="908437" y="4973980"/>
              <a:ext cx="8760897" cy="8597"/>
            </a:xfrm>
            <a:custGeom>
              <a:avLst/>
              <a:gdLst/>
              <a:ahLst/>
              <a:cxnLst/>
              <a:rect l="l" t="t" r="r" b="b"/>
              <a:pathLst>
                <a:path w="8760897" h="8597" extrusionOk="0">
                  <a:moveTo>
                    <a:pt x="0" y="8598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6" name="Google Shape;826;p13"/>
            <p:cNvSpPr/>
            <p:nvPr/>
          </p:nvSpPr>
          <p:spPr>
            <a:xfrm>
              <a:off x="908437" y="5460562"/>
              <a:ext cx="8760897" cy="8597"/>
            </a:xfrm>
            <a:custGeom>
              <a:avLst/>
              <a:gdLst/>
              <a:ahLst/>
              <a:cxnLst/>
              <a:rect l="l" t="t" r="r" b="b"/>
              <a:pathLst>
                <a:path w="8760897" h="8597" extrusionOk="0">
                  <a:moveTo>
                    <a:pt x="0" y="8598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27" name="Google Shape;827;p13"/>
          <p:cNvGrpSpPr/>
          <p:nvPr/>
        </p:nvGrpSpPr>
        <p:grpSpPr>
          <a:xfrm>
            <a:off x="8459719" y="145838"/>
            <a:ext cx="2443306" cy="2616856"/>
            <a:chOff x="8427652" y="3347032"/>
            <a:chExt cx="1449087" cy="1552017"/>
          </a:xfrm>
        </p:grpSpPr>
        <p:sp>
          <p:nvSpPr>
            <p:cNvPr id="828" name="Google Shape;828;p13"/>
            <p:cNvSpPr/>
            <p:nvPr/>
          </p:nvSpPr>
          <p:spPr>
            <a:xfrm>
              <a:off x="8427652" y="3472492"/>
              <a:ext cx="1449087" cy="1426557"/>
            </a:xfrm>
            <a:custGeom>
              <a:avLst/>
              <a:gdLst/>
              <a:ahLst/>
              <a:cxnLst/>
              <a:rect l="l" t="t" r="r" b="b"/>
              <a:pathLst>
                <a:path w="1449087" h="1426557" extrusionOk="0">
                  <a:moveTo>
                    <a:pt x="0" y="0"/>
                  </a:moveTo>
                  <a:lnTo>
                    <a:pt x="1449087" y="0"/>
                  </a:lnTo>
                  <a:lnTo>
                    <a:pt x="1449087" y="1426558"/>
                  </a:lnTo>
                  <a:lnTo>
                    <a:pt x="0" y="14265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829" name="Google Shape;829;p13"/>
            <p:cNvGrpSpPr/>
            <p:nvPr/>
          </p:nvGrpSpPr>
          <p:grpSpPr>
            <a:xfrm>
              <a:off x="8671165" y="3767466"/>
              <a:ext cx="986440" cy="887655"/>
              <a:chOff x="8671165" y="3767466"/>
              <a:chExt cx="986440" cy="887655"/>
            </a:xfrm>
          </p:grpSpPr>
          <p:sp>
            <p:nvSpPr>
              <p:cNvPr id="830" name="Google Shape;830;p13"/>
              <p:cNvSpPr/>
              <p:nvPr/>
            </p:nvSpPr>
            <p:spPr>
              <a:xfrm>
                <a:off x="8671165" y="3912736"/>
                <a:ext cx="986440" cy="16060"/>
              </a:xfrm>
              <a:custGeom>
                <a:avLst/>
                <a:gdLst/>
                <a:ahLst/>
                <a:cxnLst/>
                <a:rect l="l" t="t" r="r" b="b"/>
                <a:pathLst>
                  <a:path w="986440" h="16060" extrusionOk="0">
                    <a:moveTo>
                      <a:pt x="975457" y="0"/>
                    </a:moveTo>
                    <a:lnTo>
                      <a:pt x="10715" y="214"/>
                    </a:lnTo>
                    <a:cubicBezTo>
                      <a:pt x="4688" y="214"/>
                      <a:pt x="0" y="3858"/>
                      <a:pt x="0" y="8244"/>
                    </a:cubicBezTo>
                    <a:cubicBezTo>
                      <a:pt x="0" y="12631"/>
                      <a:pt x="4688" y="16060"/>
                      <a:pt x="10715" y="16060"/>
                    </a:cubicBezTo>
                    <a:lnTo>
                      <a:pt x="975457" y="16060"/>
                    </a:lnTo>
                    <a:cubicBezTo>
                      <a:pt x="981485" y="16060"/>
                      <a:pt x="986441" y="12417"/>
                      <a:pt x="986441" y="8030"/>
                    </a:cubicBezTo>
                    <a:cubicBezTo>
                      <a:pt x="986441" y="3643"/>
                      <a:pt x="981485" y="0"/>
                      <a:pt x="975457" y="0"/>
                    </a:cubicBezTo>
                    <a:close/>
                  </a:path>
                </a:pathLst>
              </a:custGeom>
              <a:solidFill>
                <a:srgbClr val="000000">
                  <a:alpha val="220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1" name="Google Shape;831;p13"/>
              <p:cNvSpPr/>
              <p:nvPr/>
            </p:nvSpPr>
            <p:spPr>
              <a:xfrm>
                <a:off x="8671165" y="3767466"/>
                <a:ext cx="669726" cy="16066"/>
              </a:xfrm>
              <a:custGeom>
                <a:avLst/>
                <a:gdLst/>
                <a:ahLst/>
                <a:cxnLst/>
                <a:rect l="l" t="t" r="r" b="b"/>
                <a:pathLst>
                  <a:path w="669726" h="16066" extrusionOk="0">
                    <a:moveTo>
                      <a:pt x="662293" y="0"/>
                    </a:moveTo>
                    <a:lnTo>
                      <a:pt x="7300" y="221"/>
                    </a:lnTo>
                    <a:cubicBezTo>
                      <a:pt x="3215" y="221"/>
                      <a:pt x="0" y="3864"/>
                      <a:pt x="0" y="8251"/>
                    </a:cubicBezTo>
                    <a:cubicBezTo>
                      <a:pt x="0" y="12637"/>
                      <a:pt x="3215" y="16067"/>
                      <a:pt x="7300" y="16067"/>
                    </a:cubicBezTo>
                    <a:lnTo>
                      <a:pt x="662293" y="16067"/>
                    </a:lnTo>
                    <a:cubicBezTo>
                      <a:pt x="666378" y="16067"/>
                      <a:pt x="669727" y="12423"/>
                      <a:pt x="669727" y="8036"/>
                    </a:cubicBezTo>
                    <a:cubicBezTo>
                      <a:pt x="669727" y="3643"/>
                      <a:pt x="666378" y="0"/>
                      <a:pt x="662293" y="0"/>
                    </a:cubicBezTo>
                    <a:close/>
                  </a:path>
                </a:pathLst>
              </a:custGeom>
              <a:solidFill>
                <a:srgbClr val="000000">
                  <a:alpha val="220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2" name="Google Shape;832;p13"/>
              <p:cNvSpPr/>
              <p:nvPr/>
            </p:nvSpPr>
            <p:spPr>
              <a:xfrm>
                <a:off x="8671165" y="4058107"/>
                <a:ext cx="986440" cy="15845"/>
              </a:xfrm>
              <a:custGeom>
                <a:avLst/>
                <a:gdLst/>
                <a:ahLst/>
                <a:cxnLst/>
                <a:rect l="l" t="t" r="r" b="b"/>
                <a:pathLst>
                  <a:path w="986440" h="15845" extrusionOk="0">
                    <a:moveTo>
                      <a:pt x="10715" y="0"/>
                    </a:moveTo>
                    <a:cubicBezTo>
                      <a:pt x="4688" y="0"/>
                      <a:pt x="0" y="3643"/>
                      <a:pt x="0" y="8030"/>
                    </a:cubicBezTo>
                    <a:cubicBezTo>
                      <a:pt x="0" y="12423"/>
                      <a:pt x="4688" y="15846"/>
                      <a:pt x="10715" y="15846"/>
                    </a:cubicBezTo>
                    <a:lnTo>
                      <a:pt x="975457" y="15846"/>
                    </a:lnTo>
                    <a:cubicBezTo>
                      <a:pt x="981485" y="15846"/>
                      <a:pt x="986441" y="12203"/>
                      <a:pt x="986441" y="7816"/>
                    </a:cubicBezTo>
                    <a:cubicBezTo>
                      <a:pt x="986441" y="3429"/>
                      <a:pt x="981485" y="0"/>
                      <a:pt x="975457" y="0"/>
                    </a:cubicBezTo>
                    <a:lnTo>
                      <a:pt x="10715" y="0"/>
                    </a:lnTo>
                    <a:close/>
                  </a:path>
                </a:pathLst>
              </a:custGeom>
              <a:solidFill>
                <a:srgbClr val="000000">
                  <a:alpha val="220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3" name="Google Shape;833;p13"/>
              <p:cNvSpPr/>
              <p:nvPr/>
            </p:nvSpPr>
            <p:spPr>
              <a:xfrm>
                <a:off x="8671165" y="4203264"/>
                <a:ext cx="986440" cy="16066"/>
              </a:xfrm>
              <a:custGeom>
                <a:avLst/>
                <a:gdLst/>
                <a:ahLst/>
                <a:cxnLst/>
                <a:rect l="l" t="t" r="r" b="b"/>
                <a:pathLst>
                  <a:path w="986440" h="16066" extrusionOk="0">
                    <a:moveTo>
                      <a:pt x="975457" y="0"/>
                    </a:moveTo>
                    <a:lnTo>
                      <a:pt x="10715" y="221"/>
                    </a:lnTo>
                    <a:cubicBezTo>
                      <a:pt x="4688" y="221"/>
                      <a:pt x="0" y="3643"/>
                      <a:pt x="0" y="8030"/>
                    </a:cubicBezTo>
                    <a:cubicBezTo>
                      <a:pt x="0" y="12423"/>
                      <a:pt x="4688" y="16067"/>
                      <a:pt x="10715" y="16067"/>
                    </a:cubicBezTo>
                    <a:lnTo>
                      <a:pt x="975457" y="15846"/>
                    </a:lnTo>
                    <a:cubicBezTo>
                      <a:pt x="981485" y="15846"/>
                      <a:pt x="986441" y="12423"/>
                      <a:pt x="986441" y="8030"/>
                    </a:cubicBezTo>
                    <a:cubicBezTo>
                      <a:pt x="986441" y="3643"/>
                      <a:pt x="981485" y="0"/>
                      <a:pt x="975457" y="0"/>
                    </a:cubicBezTo>
                    <a:close/>
                  </a:path>
                </a:pathLst>
              </a:custGeom>
              <a:solidFill>
                <a:srgbClr val="000000">
                  <a:alpha val="220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4" name="Google Shape;834;p13"/>
              <p:cNvSpPr/>
              <p:nvPr/>
            </p:nvSpPr>
            <p:spPr>
              <a:xfrm>
                <a:off x="8671165" y="4348641"/>
                <a:ext cx="986440" cy="15845"/>
              </a:xfrm>
              <a:custGeom>
                <a:avLst/>
                <a:gdLst/>
                <a:ahLst/>
                <a:cxnLst/>
                <a:rect l="l" t="t" r="r" b="b"/>
                <a:pathLst>
                  <a:path w="986440" h="15845" extrusionOk="0">
                    <a:moveTo>
                      <a:pt x="10715" y="0"/>
                    </a:moveTo>
                    <a:cubicBezTo>
                      <a:pt x="4688" y="0"/>
                      <a:pt x="0" y="3643"/>
                      <a:pt x="0" y="8030"/>
                    </a:cubicBezTo>
                    <a:cubicBezTo>
                      <a:pt x="0" y="12417"/>
                      <a:pt x="4688" y="15846"/>
                      <a:pt x="10715" y="15846"/>
                    </a:cubicBezTo>
                    <a:lnTo>
                      <a:pt x="975457" y="15846"/>
                    </a:lnTo>
                    <a:cubicBezTo>
                      <a:pt x="981485" y="15846"/>
                      <a:pt x="986441" y="12203"/>
                      <a:pt x="986441" y="7809"/>
                    </a:cubicBezTo>
                    <a:cubicBezTo>
                      <a:pt x="986441" y="3423"/>
                      <a:pt x="981485" y="0"/>
                      <a:pt x="975457" y="0"/>
                    </a:cubicBezTo>
                    <a:lnTo>
                      <a:pt x="10715" y="0"/>
                    </a:lnTo>
                    <a:close/>
                  </a:path>
                </a:pathLst>
              </a:custGeom>
              <a:solidFill>
                <a:srgbClr val="000000">
                  <a:alpha val="220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5" name="Google Shape;835;p13"/>
              <p:cNvSpPr/>
              <p:nvPr/>
            </p:nvSpPr>
            <p:spPr>
              <a:xfrm>
                <a:off x="8671165" y="4493798"/>
                <a:ext cx="986440" cy="16060"/>
              </a:xfrm>
              <a:custGeom>
                <a:avLst/>
                <a:gdLst/>
                <a:ahLst/>
                <a:cxnLst/>
                <a:rect l="l" t="t" r="r" b="b"/>
                <a:pathLst>
                  <a:path w="986440" h="16060" extrusionOk="0">
                    <a:moveTo>
                      <a:pt x="10715" y="0"/>
                    </a:moveTo>
                    <a:cubicBezTo>
                      <a:pt x="4688" y="0"/>
                      <a:pt x="0" y="3643"/>
                      <a:pt x="0" y="8030"/>
                    </a:cubicBezTo>
                    <a:cubicBezTo>
                      <a:pt x="0" y="12417"/>
                      <a:pt x="4688" y="16060"/>
                      <a:pt x="10715" y="16060"/>
                    </a:cubicBezTo>
                    <a:lnTo>
                      <a:pt x="975457" y="15846"/>
                    </a:lnTo>
                    <a:cubicBezTo>
                      <a:pt x="981485" y="15846"/>
                      <a:pt x="986441" y="12417"/>
                      <a:pt x="986441" y="8030"/>
                    </a:cubicBezTo>
                    <a:cubicBezTo>
                      <a:pt x="986441" y="3643"/>
                      <a:pt x="981485" y="0"/>
                      <a:pt x="975457" y="0"/>
                    </a:cubicBezTo>
                    <a:lnTo>
                      <a:pt x="10715" y="0"/>
                    </a:lnTo>
                    <a:close/>
                  </a:path>
                </a:pathLst>
              </a:custGeom>
              <a:solidFill>
                <a:srgbClr val="000000">
                  <a:alpha val="220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6" name="Google Shape;836;p13"/>
              <p:cNvSpPr/>
              <p:nvPr/>
            </p:nvSpPr>
            <p:spPr>
              <a:xfrm>
                <a:off x="8671165" y="4639061"/>
                <a:ext cx="986440" cy="16060"/>
              </a:xfrm>
              <a:custGeom>
                <a:avLst/>
                <a:gdLst/>
                <a:ahLst/>
                <a:cxnLst/>
                <a:rect l="l" t="t" r="r" b="b"/>
                <a:pathLst>
                  <a:path w="986440" h="16060" extrusionOk="0">
                    <a:moveTo>
                      <a:pt x="975457" y="0"/>
                    </a:moveTo>
                    <a:lnTo>
                      <a:pt x="10715" y="221"/>
                    </a:lnTo>
                    <a:cubicBezTo>
                      <a:pt x="4688" y="221"/>
                      <a:pt x="0" y="3643"/>
                      <a:pt x="0" y="8030"/>
                    </a:cubicBezTo>
                    <a:cubicBezTo>
                      <a:pt x="0" y="12423"/>
                      <a:pt x="4688" y="16060"/>
                      <a:pt x="10715" y="16060"/>
                    </a:cubicBezTo>
                    <a:lnTo>
                      <a:pt x="975457" y="16060"/>
                    </a:lnTo>
                    <a:cubicBezTo>
                      <a:pt x="981485" y="16060"/>
                      <a:pt x="986441" y="12417"/>
                      <a:pt x="986441" y="8030"/>
                    </a:cubicBezTo>
                    <a:cubicBezTo>
                      <a:pt x="986441" y="3643"/>
                      <a:pt x="981485" y="0"/>
                      <a:pt x="975457" y="0"/>
                    </a:cubicBezTo>
                    <a:close/>
                  </a:path>
                </a:pathLst>
              </a:custGeom>
              <a:solidFill>
                <a:srgbClr val="000000">
                  <a:alpha val="220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837" name="Google Shape;837;p13"/>
            <p:cNvSpPr/>
            <p:nvPr/>
          </p:nvSpPr>
          <p:spPr>
            <a:xfrm>
              <a:off x="9407663" y="3347032"/>
              <a:ext cx="185849" cy="440760"/>
            </a:xfrm>
            <a:custGeom>
              <a:avLst/>
              <a:gdLst/>
              <a:ahLst/>
              <a:cxnLst/>
              <a:rect l="l" t="t" r="r" b="b"/>
              <a:pathLst>
                <a:path w="185849" h="440760" extrusionOk="0">
                  <a:moveTo>
                    <a:pt x="92958" y="0"/>
                  </a:moveTo>
                  <a:cubicBezTo>
                    <a:pt x="41322" y="0"/>
                    <a:pt x="0" y="43760"/>
                    <a:pt x="0" y="97110"/>
                  </a:cubicBezTo>
                  <a:cubicBezTo>
                    <a:pt x="0" y="106547"/>
                    <a:pt x="2277" y="115481"/>
                    <a:pt x="4822" y="124315"/>
                  </a:cubicBezTo>
                  <a:lnTo>
                    <a:pt x="31411" y="124315"/>
                  </a:lnTo>
                  <a:cubicBezTo>
                    <a:pt x="31344" y="123893"/>
                    <a:pt x="31544" y="123491"/>
                    <a:pt x="31411" y="123062"/>
                  </a:cubicBezTo>
                  <a:cubicBezTo>
                    <a:pt x="28463" y="114898"/>
                    <a:pt x="26789" y="106105"/>
                    <a:pt x="26789" y="97110"/>
                  </a:cubicBezTo>
                  <a:cubicBezTo>
                    <a:pt x="26789" y="57443"/>
                    <a:pt x="56726" y="25738"/>
                    <a:pt x="92958" y="25744"/>
                  </a:cubicBezTo>
                  <a:cubicBezTo>
                    <a:pt x="129123" y="25744"/>
                    <a:pt x="159060" y="57443"/>
                    <a:pt x="159060" y="97110"/>
                  </a:cubicBezTo>
                  <a:cubicBezTo>
                    <a:pt x="159060" y="97439"/>
                    <a:pt x="158926" y="112809"/>
                    <a:pt x="158859" y="124315"/>
                  </a:cubicBezTo>
                  <a:cubicBezTo>
                    <a:pt x="158859" y="128568"/>
                    <a:pt x="158859" y="131990"/>
                    <a:pt x="158859" y="134361"/>
                  </a:cubicBezTo>
                  <a:cubicBezTo>
                    <a:pt x="158592" y="192078"/>
                    <a:pt x="157587" y="379092"/>
                    <a:pt x="157587" y="378811"/>
                  </a:cubicBezTo>
                  <a:cubicBezTo>
                    <a:pt x="154506" y="399700"/>
                    <a:pt x="136893" y="415023"/>
                    <a:pt x="115528" y="415023"/>
                  </a:cubicBezTo>
                  <a:cubicBezTo>
                    <a:pt x="91485" y="415023"/>
                    <a:pt x="71996" y="396298"/>
                    <a:pt x="71996" y="373165"/>
                  </a:cubicBezTo>
                  <a:lnTo>
                    <a:pt x="74339" y="134361"/>
                  </a:lnTo>
                  <a:lnTo>
                    <a:pt x="74541" y="124315"/>
                  </a:lnTo>
                  <a:lnTo>
                    <a:pt x="74742" y="100459"/>
                  </a:lnTo>
                  <a:cubicBezTo>
                    <a:pt x="74809" y="93353"/>
                    <a:pt x="68915" y="87761"/>
                    <a:pt x="61548" y="87694"/>
                  </a:cubicBezTo>
                  <a:cubicBezTo>
                    <a:pt x="54181" y="87620"/>
                    <a:pt x="48020" y="93146"/>
                    <a:pt x="47953" y="100251"/>
                  </a:cubicBezTo>
                  <a:lnTo>
                    <a:pt x="47752" y="124315"/>
                  </a:lnTo>
                  <a:lnTo>
                    <a:pt x="47550" y="134361"/>
                  </a:lnTo>
                  <a:lnTo>
                    <a:pt x="45207" y="372951"/>
                  </a:lnTo>
                  <a:cubicBezTo>
                    <a:pt x="45207" y="410422"/>
                    <a:pt x="76684" y="440767"/>
                    <a:pt x="115528" y="440761"/>
                  </a:cubicBezTo>
                  <a:cubicBezTo>
                    <a:pt x="150487" y="440761"/>
                    <a:pt x="179286" y="415914"/>
                    <a:pt x="184175" y="382581"/>
                  </a:cubicBezTo>
                  <a:cubicBezTo>
                    <a:pt x="184443" y="381101"/>
                    <a:pt x="185381" y="195232"/>
                    <a:pt x="185648" y="134361"/>
                  </a:cubicBezTo>
                  <a:cubicBezTo>
                    <a:pt x="185648" y="131896"/>
                    <a:pt x="185648" y="128501"/>
                    <a:pt x="185648" y="124315"/>
                  </a:cubicBezTo>
                  <a:cubicBezTo>
                    <a:pt x="185715" y="112996"/>
                    <a:pt x="185849" y="98115"/>
                    <a:pt x="185849" y="97110"/>
                  </a:cubicBezTo>
                  <a:cubicBezTo>
                    <a:pt x="185849" y="43760"/>
                    <a:pt x="144528" y="0"/>
                    <a:pt x="9295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38" name="Google Shape;838;p13"/>
          <p:cNvSpPr txBox="1">
            <a:spLocks noGrp="1"/>
          </p:cNvSpPr>
          <p:nvPr>
            <p:ph type="title"/>
          </p:nvPr>
        </p:nvSpPr>
        <p:spPr>
          <a:xfrm>
            <a:off x="1185913" y="1834075"/>
            <a:ext cx="5828100" cy="10077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>
            <a:endParaRPr/>
          </a:p>
        </p:txBody>
      </p:sp>
      <p:sp>
        <p:nvSpPr>
          <p:cNvPr id="839" name="Google Shape;839;p13"/>
          <p:cNvSpPr txBox="1">
            <a:spLocks noGrp="1"/>
          </p:cNvSpPr>
          <p:nvPr>
            <p:ph type="body" idx="1"/>
          </p:nvPr>
        </p:nvSpPr>
        <p:spPr>
          <a:xfrm>
            <a:off x="1185913" y="3120225"/>
            <a:ext cx="5828100" cy="235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412750">
              <a:spcBef>
                <a:spcPts val="0"/>
              </a:spcBef>
              <a:spcAft>
                <a:spcPts val="0"/>
              </a:spcAft>
              <a:buSzPts val="2900"/>
              <a:buChar char="○"/>
              <a:defRPr sz="2900"/>
            </a:lvl2pPr>
            <a:lvl3pPr marL="1371600" lvl="2" indent="-412750">
              <a:spcBef>
                <a:spcPts val="0"/>
              </a:spcBef>
              <a:spcAft>
                <a:spcPts val="0"/>
              </a:spcAft>
              <a:buSzPts val="2900"/>
              <a:buChar char="■"/>
              <a:defRPr sz="2900"/>
            </a:lvl3pPr>
            <a:lvl4pPr marL="1828800" lvl="3" indent="-412750">
              <a:spcBef>
                <a:spcPts val="0"/>
              </a:spcBef>
              <a:spcAft>
                <a:spcPts val="0"/>
              </a:spcAft>
              <a:buSzPts val="2900"/>
              <a:buChar char="●"/>
              <a:defRPr sz="2900"/>
            </a:lvl4pPr>
            <a:lvl5pPr marL="2286000" lvl="4" indent="-412750">
              <a:spcBef>
                <a:spcPts val="0"/>
              </a:spcBef>
              <a:spcAft>
                <a:spcPts val="0"/>
              </a:spcAft>
              <a:buSzPts val="2900"/>
              <a:buChar char="○"/>
              <a:defRPr sz="2900"/>
            </a:lvl5pPr>
            <a:lvl6pPr marL="2743200" lvl="5" indent="-412750">
              <a:spcBef>
                <a:spcPts val="0"/>
              </a:spcBef>
              <a:spcAft>
                <a:spcPts val="0"/>
              </a:spcAft>
              <a:buSzPts val="2900"/>
              <a:buChar char="■"/>
              <a:defRPr sz="2900"/>
            </a:lvl6pPr>
            <a:lvl7pPr marL="3200400" lvl="6" indent="-412750">
              <a:spcBef>
                <a:spcPts val="0"/>
              </a:spcBef>
              <a:spcAft>
                <a:spcPts val="0"/>
              </a:spcAft>
              <a:buSzPts val="2900"/>
              <a:buChar char="●"/>
              <a:defRPr sz="2900"/>
            </a:lvl7pPr>
            <a:lvl8pPr marL="3657600" lvl="7" indent="-412750">
              <a:spcBef>
                <a:spcPts val="0"/>
              </a:spcBef>
              <a:spcAft>
                <a:spcPts val="0"/>
              </a:spcAft>
              <a:buSzPts val="2900"/>
              <a:buChar char="○"/>
              <a:defRPr sz="2900"/>
            </a:lvl8pPr>
            <a:lvl9pPr marL="4114800" lvl="8" indent="-412750">
              <a:spcBef>
                <a:spcPts val="0"/>
              </a:spcBef>
              <a:spcAft>
                <a:spcPts val="0"/>
              </a:spcAft>
              <a:buSzPts val="2900"/>
              <a:buChar char="■"/>
              <a:defRPr sz="2900"/>
            </a:lvl9pPr>
          </a:lstStyle>
          <a:p>
            <a:endParaRPr/>
          </a:p>
        </p:txBody>
      </p:sp>
      <p:sp>
        <p:nvSpPr>
          <p:cNvPr id="840" name="Google Shape;840;p13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41" name="Google Shape;841;p13"/>
          <p:cNvSpPr>
            <a:spLocks noGrp="1"/>
          </p:cNvSpPr>
          <p:nvPr>
            <p:ph type="pic" idx="2"/>
          </p:nvPr>
        </p:nvSpPr>
        <p:spPr>
          <a:xfrm>
            <a:off x="7366488" y="1834075"/>
            <a:ext cx="3639600" cy="3639600"/>
          </a:xfrm>
          <a:prstGeom prst="ellipse">
            <a:avLst/>
          </a:prstGeom>
          <a:noFill/>
          <a:ln>
            <a:noFill/>
          </a:ln>
        </p:spPr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Singl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 and image left">
  <p:cSld name="ONE_COLUMN_TEXT_1">
    <p:spTree>
      <p:nvGrpSpPr>
        <p:cNvPr id="1" name="Shape 8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3" name="Google Shape;843;p14"/>
          <p:cNvSpPr/>
          <p:nvPr/>
        </p:nvSpPr>
        <p:spPr>
          <a:xfrm>
            <a:off x="8459719" y="128777"/>
            <a:ext cx="2443306" cy="2405318"/>
          </a:xfrm>
          <a:custGeom>
            <a:avLst/>
            <a:gdLst/>
            <a:ahLst/>
            <a:cxnLst/>
            <a:rect l="l" t="t" r="r" b="b"/>
            <a:pathLst>
              <a:path w="1449087" h="1426557" extrusionOk="0">
                <a:moveTo>
                  <a:pt x="0" y="0"/>
                </a:moveTo>
                <a:lnTo>
                  <a:pt x="1449087" y="0"/>
                </a:lnTo>
                <a:lnTo>
                  <a:pt x="1449087" y="1426558"/>
                </a:lnTo>
                <a:lnTo>
                  <a:pt x="0" y="142655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44" name="Google Shape;844;p14"/>
          <p:cNvGrpSpPr/>
          <p:nvPr/>
        </p:nvGrpSpPr>
        <p:grpSpPr>
          <a:xfrm>
            <a:off x="8870306" y="626132"/>
            <a:ext cx="1663236" cy="1496675"/>
            <a:chOff x="8671165" y="3767466"/>
            <a:chExt cx="986440" cy="887655"/>
          </a:xfrm>
        </p:grpSpPr>
        <p:sp>
          <p:nvSpPr>
            <p:cNvPr id="845" name="Google Shape;845;p14"/>
            <p:cNvSpPr/>
            <p:nvPr/>
          </p:nvSpPr>
          <p:spPr>
            <a:xfrm>
              <a:off x="8671165" y="3912736"/>
              <a:ext cx="986440" cy="16060"/>
            </a:xfrm>
            <a:custGeom>
              <a:avLst/>
              <a:gdLst/>
              <a:ahLst/>
              <a:cxnLst/>
              <a:rect l="l" t="t" r="r" b="b"/>
              <a:pathLst>
                <a:path w="986440" h="16060" extrusionOk="0">
                  <a:moveTo>
                    <a:pt x="975457" y="0"/>
                  </a:moveTo>
                  <a:lnTo>
                    <a:pt x="10715" y="214"/>
                  </a:lnTo>
                  <a:cubicBezTo>
                    <a:pt x="4688" y="214"/>
                    <a:pt x="0" y="3858"/>
                    <a:pt x="0" y="8244"/>
                  </a:cubicBezTo>
                  <a:cubicBezTo>
                    <a:pt x="0" y="12631"/>
                    <a:pt x="4688" y="16060"/>
                    <a:pt x="10715" y="16060"/>
                  </a:cubicBezTo>
                  <a:lnTo>
                    <a:pt x="975457" y="16060"/>
                  </a:lnTo>
                  <a:cubicBezTo>
                    <a:pt x="981485" y="16060"/>
                    <a:pt x="986441" y="12417"/>
                    <a:pt x="986441" y="8030"/>
                  </a:cubicBezTo>
                  <a:cubicBezTo>
                    <a:pt x="986441" y="3643"/>
                    <a:pt x="981485" y="0"/>
                    <a:pt x="975457" y="0"/>
                  </a:cubicBezTo>
                  <a:close/>
                </a:path>
              </a:pathLst>
            </a:custGeom>
            <a:solidFill>
              <a:srgbClr val="000000">
                <a:alpha val="220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6" name="Google Shape;846;p14"/>
            <p:cNvSpPr/>
            <p:nvPr/>
          </p:nvSpPr>
          <p:spPr>
            <a:xfrm>
              <a:off x="8671165" y="3767466"/>
              <a:ext cx="669726" cy="16066"/>
            </a:xfrm>
            <a:custGeom>
              <a:avLst/>
              <a:gdLst/>
              <a:ahLst/>
              <a:cxnLst/>
              <a:rect l="l" t="t" r="r" b="b"/>
              <a:pathLst>
                <a:path w="669726" h="16066" extrusionOk="0">
                  <a:moveTo>
                    <a:pt x="662293" y="0"/>
                  </a:moveTo>
                  <a:lnTo>
                    <a:pt x="7300" y="221"/>
                  </a:lnTo>
                  <a:cubicBezTo>
                    <a:pt x="3215" y="221"/>
                    <a:pt x="0" y="3864"/>
                    <a:pt x="0" y="8251"/>
                  </a:cubicBezTo>
                  <a:cubicBezTo>
                    <a:pt x="0" y="12637"/>
                    <a:pt x="3215" y="16067"/>
                    <a:pt x="7300" y="16067"/>
                  </a:cubicBezTo>
                  <a:lnTo>
                    <a:pt x="662293" y="16067"/>
                  </a:lnTo>
                  <a:cubicBezTo>
                    <a:pt x="666378" y="16067"/>
                    <a:pt x="669727" y="12423"/>
                    <a:pt x="669727" y="8036"/>
                  </a:cubicBezTo>
                  <a:cubicBezTo>
                    <a:pt x="669727" y="3643"/>
                    <a:pt x="666378" y="0"/>
                    <a:pt x="662293" y="0"/>
                  </a:cubicBezTo>
                  <a:close/>
                </a:path>
              </a:pathLst>
            </a:custGeom>
            <a:solidFill>
              <a:srgbClr val="000000">
                <a:alpha val="220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7" name="Google Shape;847;p14"/>
            <p:cNvSpPr/>
            <p:nvPr/>
          </p:nvSpPr>
          <p:spPr>
            <a:xfrm>
              <a:off x="8671165" y="4058107"/>
              <a:ext cx="986440" cy="15845"/>
            </a:xfrm>
            <a:custGeom>
              <a:avLst/>
              <a:gdLst/>
              <a:ahLst/>
              <a:cxnLst/>
              <a:rect l="l" t="t" r="r" b="b"/>
              <a:pathLst>
                <a:path w="986440" h="15845" extrusionOk="0">
                  <a:moveTo>
                    <a:pt x="10715" y="0"/>
                  </a:moveTo>
                  <a:cubicBezTo>
                    <a:pt x="4688" y="0"/>
                    <a:pt x="0" y="3643"/>
                    <a:pt x="0" y="8030"/>
                  </a:cubicBezTo>
                  <a:cubicBezTo>
                    <a:pt x="0" y="12423"/>
                    <a:pt x="4688" y="15846"/>
                    <a:pt x="10715" y="15846"/>
                  </a:cubicBezTo>
                  <a:lnTo>
                    <a:pt x="975457" y="15846"/>
                  </a:lnTo>
                  <a:cubicBezTo>
                    <a:pt x="981485" y="15846"/>
                    <a:pt x="986441" y="12203"/>
                    <a:pt x="986441" y="7816"/>
                  </a:cubicBezTo>
                  <a:cubicBezTo>
                    <a:pt x="986441" y="3429"/>
                    <a:pt x="981485" y="0"/>
                    <a:pt x="975457" y="0"/>
                  </a:cubicBezTo>
                  <a:lnTo>
                    <a:pt x="10715" y="0"/>
                  </a:lnTo>
                  <a:close/>
                </a:path>
              </a:pathLst>
            </a:custGeom>
            <a:solidFill>
              <a:srgbClr val="000000">
                <a:alpha val="220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8" name="Google Shape;848;p14"/>
            <p:cNvSpPr/>
            <p:nvPr/>
          </p:nvSpPr>
          <p:spPr>
            <a:xfrm>
              <a:off x="8671165" y="4203264"/>
              <a:ext cx="986440" cy="16066"/>
            </a:xfrm>
            <a:custGeom>
              <a:avLst/>
              <a:gdLst/>
              <a:ahLst/>
              <a:cxnLst/>
              <a:rect l="l" t="t" r="r" b="b"/>
              <a:pathLst>
                <a:path w="986440" h="16066" extrusionOk="0">
                  <a:moveTo>
                    <a:pt x="975457" y="0"/>
                  </a:moveTo>
                  <a:lnTo>
                    <a:pt x="10715" y="221"/>
                  </a:lnTo>
                  <a:cubicBezTo>
                    <a:pt x="4688" y="221"/>
                    <a:pt x="0" y="3643"/>
                    <a:pt x="0" y="8030"/>
                  </a:cubicBezTo>
                  <a:cubicBezTo>
                    <a:pt x="0" y="12423"/>
                    <a:pt x="4688" y="16067"/>
                    <a:pt x="10715" y="16067"/>
                  </a:cubicBezTo>
                  <a:lnTo>
                    <a:pt x="975457" y="15846"/>
                  </a:lnTo>
                  <a:cubicBezTo>
                    <a:pt x="981485" y="15846"/>
                    <a:pt x="986441" y="12423"/>
                    <a:pt x="986441" y="8030"/>
                  </a:cubicBezTo>
                  <a:cubicBezTo>
                    <a:pt x="986441" y="3643"/>
                    <a:pt x="981485" y="0"/>
                    <a:pt x="975457" y="0"/>
                  </a:cubicBezTo>
                  <a:close/>
                </a:path>
              </a:pathLst>
            </a:custGeom>
            <a:solidFill>
              <a:srgbClr val="000000">
                <a:alpha val="220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9" name="Google Shape;849;p14"/>
            <p:cNvSpPr/>
            <p:nvPr/>
          </p:nvSpPr>
          <p:spPr>
            <a:xfrm>
              <a:off x="8671165" y="4348641"/>
              <a:ext cx="986440" cy="15845"/>
            </a:xfrm>
            <a:custGeom>
              <a:avLst/>
              <a:gdLst/>
              <a:ahLst/>
              <a:cxnLst/>
              <a:rect l="l" t="t" r="r" b="b"/>
              <a:pathLst>
                <a:path w="986440" h="15845" extrusionOk="0">
                  <a:moveTo>
                    <a:pt x="10715" y="0"/>
                  </a:moveTo>
                  <a:cubicBezTo>
                    <a:pt x="4688" y="0"/>
                    <a:pt x="0" y="3643"/>
                    <a:pt x="0" y="8030"/>
                  </a:cubicBezTo>
                  <a:cubicBezTo>
                    <a:pt x="0" y="12417"/>
                    <a:pt x="4688" y="15846"/>
                    <a:pt x="10715" y="15846"/>
                  </a:cubicBezTo>
                  <a:lnTo>
                    <a:pt x="975457" y="15846"/>
                  </a:lnTo>
                  <a:cubicBezTo>
                    <a:pt x="981485" y="15846"/>
                    <a:pt x="986441" y="12203"/>
                    <a:pt x="986441" y="7809"/>
                  </a:cubicBezTo>
                  <a:cubicBezTo>
                    <a:pt x="986441" y="3423"/>
                    <a:pt x="981485" y="0"/>
                    <a:pt x="975457" y="0"/>
                  </a:cubicBezTo>
                  <a:lnTo>
                    <a:pt x="10715" y="0"/>
                  </a:lnTo>
                  <a:close/>
                </a:path>
              </a:pathLst>
            </a:custGeom>
            <a:solidFill>
              <a:srgbClr val="000000">
                <a:alpha val="220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0" name="Google Shape;850;p14"/>
            <p:cNvSpPr/>
            <p:nvPr/>
          </p:nvSpPr>
          <p:spPr>
            <a:xfrm>
              <a:off x="8671165" y="4493798"/>
              <a:ext cx="986440" cy="16060"/>
            </a:xfrm>
            <a:custGeom>
              <a:avLst/>
              <a:gdLst/>
              <a:ahLst/>
              <a:cxnLst/>
              <a:rect l="l" t="t" r="r" b="b"/>
              <a:pathLst>
                <a:path w="986440" h="16060" extrusionOk="0">
                  <a:moveTo>
                    <a:pt x="10715" y="0"/>
                  </a:moveTo>
                  <a:cubicBezTo>
                    <a:pt x="4688" y="0"/>
                    <a:pt x="0" y="3643"/>
                    <a:pt x="0" y="8030"/>
                  </a:cubicBezTo>
                  <a:cubicBezTo>
                    <a:pt x="0" y="12417"/>
                    <a:pt x="4688" y="16060"/>
                    <a:pt x="10715" y="16060"/>
                  </a:cubicBezTo>
                  <a:lnTo>
                    <a:pt x="975457" y="15846"/>
                  </a:lnTo>
                  <a:cubicBezTo>
                    <a:pt x="981485" y="15846"/>
                    <a:pt x="986441" y="12417"/>
                    <a:pt x="986441" y="8030"/>
                  </a:cubicBezTo>
                  <a:cubicBezTo>
                    <a:pt x="986441" y="3643"/>
                    <a:pt x="981485" y="0"/>
                    <a:pt x="975457" y="0"/>
                  </a:cubicBezTo>
                  <a:lnTo>
                    <a:pt x="10715" y="0"/>
                  </a:lnTo>
                  <a:close/>
                </a:path>
              </a:pathLst>
            </a:custGeom>
            <a:solidFill>
              <a:srgbClr val="000000">
                <a:alpha val="220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1" name="Google Shape;851;p14"/>
            <p:cNvSpPr/>
            <p:nvPr/>
          </p:nvSpPr>
          <p:spPr>
            <a:xfrm>
              <a:off x="8671165" y="4639061"/>
              <a:ext cx="986440" cy="16060"/>
            </a:xfrm>
            <a:custGeom>
              <a:avLst/>
              <a:gdLst/>
              <a:ahLst/>
              <a:cxnLst/>
              <a:rect l="l" t="t" r="r" b="b"/>
              <a:pathLst>
                <a:path w="986440" h="16060" extrusionOk="0">
                  <a:moveTo>
                    <a:pt x="975457" y="0"/>
                  </a:moveTo>
                  <a:lnTo>
                    <a:pt x="10715" y="221"/>
                  </a:lnTo>
                  <a:cubicBezTo>
                    <a:pt x="4688" y="221"/>
                    <a:pt x="0" y="3643"/>
                    <a:pt x="0" y="8030"/>
                  </a:cubicBezTo>
                  <a:cubicBezTo>
                    <a:pt x="0" y="12423"/>
                    <a:pt x="4688" y="16060"/>
                    <a:pt x="10715" y="16060"/>
                  </a:cubicBezTo>
                  <a:lnTo>
                    <a:pt x="975457" y="16060"/>
                  </a:lnTo>
                  <a:cubicBezTo>
                    <a:pt x="981485" y="16060"/>
                    <a:pt x="986441" y="12417"/>
                    <a:pt x="986441" y="8030"/>
                  </a:cubicBezTo>
                  <a:cubicBezTo>
                    <a:pt x="986441" y="3643"/>
                    <a:pt x="981485" y="0"/>
                    <a:pt x="975457" y="0"/>
                  </a:cubicBezTo>
                  <a:close/>
                </a:path>
              </a:pathLst>
            </a:custGeom>
            <a:solidFill>
              <a:srgbClr val="000000">
                <a:alpha val="220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52" name="Google Shape;852;p14"/>
          <p:cNvGrpSpPr/>
          <p:nvPr/>
        </p:nvGrpSpPr>
        <p:grpSpPr>
          <a:xfrm>
            <a:off x="168534" y="2158069"/>
            <a:ext cx="3323627" cy="3318196"/>
            <a:chOff x="1632025" y="2099075"/>
            <a:chExt cx="3922609" cy="3916200"/>
          </a:xfrm>
        </p:grpSpPr>
        <p:sp>
          <p:nvSpPr>
            <p:cNvPr id="853" name="Google Shape;853;p14"/>
            <p:cNvSpPr/>
            <p:nvPr/>
          </p:nvSpPr>
          <p:spPr>
            <a:xfrm>
              <a:off x="1638434" y="2099075"/>
              <a:ext cx="3916200" cy="3916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>
              <a:outerShdw blurRad="50800" dist="38100" dir="5400000" algn="t" rotWithShape="0">
                <a:srgbClr val="000000">
                  <a:alpha val="298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4" name="Google Shape;854;p14"/>
            <p:cNvSpPr/>
            <p:nvPr/>
          </p:nvSpPr>
          <p:spPr>
            <a:xfrm>
              <a:off x="1632025" y="2104877"/>
              <a:ext cx="3916200" cy="609600"/>
            </a:xfrm>
            <a:prstGeom prst="rect">
              <a:avLst/>
            </a:prstGeom>
            <a:solidFill>
              <a:srgbClr val="000000">
                <a:alpha val="43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55" name="Google Shape;855;p14"/>
          <p:cNvGrpSpPr/>
          <p:nvPr/>
        </p:nvGrpSpPr>
        <p:grpSpPr>
          <a:xfrm rot="1022271">
            <a:off x="186551" y="-241842"/>
            <a:ext cx="2285651" cy="2680219"/>
            <a:chOff x="1367510" y="76523"/>
            <a:chExt cx="2285678" cy="2680250"/>
          </a:xfrm>
        </p:grpSpPr>
        <p:grpSp>
          <p:nvGrpSpPr>
            <p:cNvPr id="856" name="Google Shape;856;p14"/>
            <p:cNvGrpSpPr/>
            <p:nvPr/>
          </p:nvGrpSpPr>
          <p:grpSpPr>
            <a:xfrm>
              <a:off x="1367510" y="76523"/>
              <a:ext cx="2285678" cy="2680250"/>
              <a:chOff x="2577852" y="585768"/>
              <a:chExt cx="1509396" cy="1769960"/>
            </a:xfrm>
          </p:grpSpPr>
          <p:sp>
            <p:nvSpPr>
              <p:cNvPr id="857" name="Google Shape;857;p14"/>
              <p:cNvSpPr/>
              <p:nvPr/>
            </p:nvSpPr>
            <p:spPr>
              <a:xfrm>
                <a:off x="2577852" y="585768"/>
                <a:ext cx="1509396" cy="1769960"/>
              </a:xfrm>
              <a:custGeom>
                <a:avLst/>
                <a:gdLst/>
                <a:ahLst/>
                <a:cxnLst/>
                <a:rect l="l" t="t" r="r" b="b"/>
                <a:pathLst>
                  <a:path w="1509396" h="1769960" extrusionOk="0">
                    <a:moveTo>
                      <a:pt x="0" y="0"/>
                    </a:moveTo>
                    <a:lnTo>
                      <a:pt x="0" y="1769961"/>
                    </a:lnTo>
                    <a:lnTo>
                      <a:pt x="1509396" y="1769961"/>
                    </a:lnTo>
                    <a:lnTo>
                      <a:pt x="1509396" y="0"/>
                    </a:lnTo>
                    <a:lnTo>
                      <a:pt x="1321250" y="0"/>
                    </a:lnTo>
                    <a:lnTo>
                      <a:pt x="1327733" y="119922"/>
                    </a:lnTo>
                    <a:lnTo>
                      <a:pt x="1327733" y="120130"/>
                    </a:lnTo>
                    <a:cubicBezTo>
                      <a:pt x="1340177" y="125132"/>
                      <a:pt x="1349084" y="137087"/>
                      <a:pt x="1349084" y="151319"/>
                    </a:cubicBezTo>
                    <a:cubicBezTo>
                      <a:pt x="1349084" y="169997"/>
                      <a:pt x="1333861" y="185220"/>
                      <a:pt x="1315176" y="185220"/>
                    </a:cubicBezTo>
                    <a:cubicBezTo>
                      <a:pt x="1296497" y="185220"/>
                      <a:pt x="1281274" y="169997"/>
                      <a:pt x="1281274" y="151319"/>
                    </a:cubicBezTo>
                    <a:cubicBezTo>
                      <a:pt x="1281274" y="138601"/>
                      <a:pt x="1288695" y="128006"/>
                      <a:pt x="1299062" y="122226"/>
                    </a:cubicBezTo>
                    <a:lnTo>
                      <a:pt x="1296758" y="0"/>
                    </a:lnTo>
                    <a:lnTo>
                      <a:pt x="1124518" y="0"/>
                    </a:lnTo>
                    <a:lnTo>
                      <a:pt x="1126192" y="119085"/>
                    </a:lnTo>
                    <a:cubicBezTo>
                      <a:pt x="1141027" y="122668"/>
                      <a:pt x="1152144" y="135379"/>
                      <a:pt x="1152144" y="151319"/>
                    </a:cubicBezTo>
                    <a:cubicBezTo>
                      <a:pt x="1152144" y="169997"/>
                      <a:pt x="1137129" y="185220"/>
                      <a:pt x="1118443" y="185220"/>
                    </a:cubicBezTo>
                    <a:cubicBezTo>
                      <a:pt x="1099765" y="185220"/>
                      <a:pt x="1084542" y="169997"/>
                      <a:pt x="1084542" y="151319"/>
                    </a:cubicBezTo>
                    <a:cubicBezTo>
                      <a:pt x="1084542" y="137944"/>
                      <a:pt x="1092539" y="126673"/>
                      <a:pt x="1103797" y="121181"/>
                    </a:cubicBezTo>
                    <a:lnTo>
                      <a:pt x="1098981" y="0"/>
                    </a:lnTo>
                    <a:lnTo>
                      <a:pt x="928408" y="0"/>
                    </a:lnTo>
                    <a:lnTo>
                      <a:pt x="930920" y="119292"/>
                    </a:lnTo>
                    <a:cubicBezTo>
                      <a:pt x="944964" y="123411"/>
                      <a:pt x="955405" y="135942"/>
                      <a:pt x="955412" y="151319"/>
                    </a:cubicBezTo>
                    <a:cubicBezTo>
                      <a:pt x="955412" y="169997"/>
                      <a:pt x="940397" y="185220"/>
                      <a:pt x="921711" y="185220"/>
                    </a:cubicBezTo>
                    <a:cubicBezTo>
                      <a:pt x="903033" y="185220"/>
                      <a:pt x="887810" y="169997"/>
                      <a:pt x="887810" y="151319"/>
                    </a:cubicBezTo>
                    <a:cubicBezTo>
                      <a:pt x="887810" y="135975"/>
                      <a:pt x="898298" y="123646"/>
                      <a:pt x="912295" y="119507"/>
                    </a:cubicBezTo>
                    <a:lnTo>
                      <a:pt x="913340" y="0"/>
                    </a:lnTo>
                    <a:lnTo>
                      <a:pt x="728750" y="0"/>
                    </a:lnTo>
                    <a:lnTo>
                      <a:pt x="733980" y="119292"/>
                    </a:lnTo>
                    <a:cubicBezTo>
                      <a:pt x="748098" y="123364"/>
                      <a:pt x="758680" y="135888"/>
                      <a:pt x="758680" y="151319"/>
                    </a:cubicBezTo>
                    <a:cubicBezTo>
                      <a:pt x="758680" y="169997"/>
                      <a:pt x="743457" y="185220"/>
                      <a:pt x="724771" y="185220"/>
                    </a:cubicBezTo>
                    <a:cubicBezTo>
                      <a:pt x="706093" y="185220"/>
                      <a:pt x="691078" y="169997"/>
                      <a:pt x="691078" y="151319"/>
                    </a:cubicBezTo>
                    <a:cubicBezTo>
                      <a:pt x="691078" y="137409"/>
                      <a:pt x="699382" y="125541"/>
                      <a:pt x="711377" y="120344"/>
                    </a:cubicBezTo>
                    <a:lnTo>
                      <a:pt x="706776" y="0"/>
                    </a:lnTo>
                    <a:lnTo>
                      <a:pt x="524691" y="0"/>
                    </a:lnTo>
                    <a:lnTo>
                      <a:pt x="532225" y="118455"/>
                    </a:lnTo>
                    <a:cubicBezTo>
                      <a:pt x="548834" y="120605"/>
                      <a:pt x="561947" y="134120"/>
                      <a:pt x="561947" y="151319"/>
                    </a:cubicBezTo>
                    <a:cubicBezTo>
                      <a:pt x="561947" y="169997"/>
                      <a:pt x="546725" y="185220"/>
                      <a:pt x="528039" y="185220"/>
                    </a:cubicBezTo>
                    <a:cubicBezTo>
                      <a:pt x="509361" y="185220"/>
                      <a:pt x="494138" y="169997"/>
                      <a:pt x="494138" y="151319"/>
                    </a:cubicBezTo>
                    <a:cubicBezTo>
                      <a:pt x="494138" y="138333"/>
                      <a:pt x="501819" y="127476"/>
                      <a:pt x="512555" y="121804"/>
                    </a:cubicBezTo>
                    <a:lnTo>
                      <a:pt x="511504" y="0"/>
                    </a:lnTo>
                    <a:lnTo>
                      <a:pt x="340516" y="0"/>
                    </a:lnTo>
                    <a:lnTo>
                      <a:pt x="337375" y="118877"/>
                    </a:lnTo>
                    <a:cubicBezTo>
                      <a:pt x="353046" y="121831"/>
                      <a:pt x="365209" y="134790"/>
                      <a:pt x="365215" y="151319"/>
                    </a:cubicBezTo>
                    <a:cubicBezTo>
                      <a:pt x="365215" y="169997"/>
                      <a:pt x="349992" y="185220"/>
                      <a:pt x="331307" y="185220"/>
                    </a:cubicBezTo>
                    <a:cubicBezTo>
                      <a:pt x="312628" y="185220"/>
                      <a:pt x="297405" y="169997"/>
                      <a:pt x="297405" y="151319"/>
                    </a:cubicBezTo>
                    <a:cubicBezTo>
                      <a:pt x="297405" y="139967"/>
                      <a:pt x="303473" y="130457"/>
                      <a:pt x="312052" y="124315"/>
                    </a:cubicBezTo>
                    <a:lnTo>
                      <a:pt x="314986" y="0"/>
                    </a:lnTo>
                    <a:lnTo>
                      <a:pt x="175803" y="0"/>
                    </a:lnTo>
                    <a:lnTo>
                      <a:pt x="137924" y="118248"/>
                    </a:lnTo>
                    <a:cubicBezTo>
                      <a:pt x="154955" y="120002"/>
                      <a:pt x="168276" y="133819"/>
                      <a:pt x="168269" y="151319"/>
                    </a:cubicBezTo>
                    <a:cubicBezTo>
                      <a:pt x="168269" y="169997"/>
                      <a:pt x="153260" y="185220"/>
                      <a:pt x="134575" y="185220"/>
                    </a:cubicBezTo>
                    <a:cubicBezTo>
                      <a:pt x="115896" y="185220"/>
                      <a:pt x="100673" y="169997"/>
                      <a:pt x="100673" y="151319"/>
                    </a:cubicBezTo>
                    <a:cubicBezTo>
                      <a:pt x="100673" y="139183"/>
                      <a:pt x="107404" y="129030"/>
                      <a:pt x="116995" y="123063"/>
                    </a:cubicBezTo>
                    <a:lnTo>
                      <a:pt x="14022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30000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8" name="Google Shape;858;p14"/>
              <p:cNvSpPr/>
              <p:nvPr/>
            </p:nvSpPr>
            <p:spPr>
              <a:xfrm>
                <a:off x="2732386" y="841380"/>
                <a:ext cx="16743" cy="1450379"/>
              </a:xfrm>
              <a:custGeom>
                <a:avLst/>
                <a:gdLst/>
                <a:ahLst/>
                <a:cxnLst/>
                <a:rect l="l" t="t" r="r" b="b"/>
                <a:pathLst>
                  <a:path w="16743" h="1450379" extrusionOk="0">
                    <a:moveTo>
                      <a:pt x="0" y="0"/>
                    </a:moveTo>
                    <a:lnTo>
                      <a:pt x="6075" y="1450380"/>
                    </a:lnTo>
                    <a:lnTo>
                      <a:pt x="16743" y="1450172"/>
                    </a:lnTo>
                    <a:lnTo>
                      <a:pt x="1067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59" name="Google Shape;859;p14"/>
            <p:cNvGrpSpPr/>
            <p:nvPr/>
          </p:nvGrpSpPr>
          <p:grpSpPr>
            <a:xfrm>
              <a:off x="1458167" y="531943"/>
              <a:ext cx="2104367" cy="2059610"/>
              <a:chOff x="908437" y="1324616"/>
              <a:chExt cx="8760897" cy="1711635"/>
            </a:xfrm>
          </p:grpSpPr>
          <p:sp>
            <p:nvSpPr>
              <p:cNvPr id="860" name="Google Shape;860;p14"/>
              <p:cNvSpPr/>
              <p:nvPr/>
            </p:nvSpPr>
            <p:spPr>
              <a:xfrm>
                <a:off x="908437" y="1324616"/>
                <a:ext cx="8760897" cy="8597"/>
              </a:xfrm>
              <a:custGeom>
                <a:avLst/>
                <a:gdLst/>
                <a:ahLst/>
                <a:cxnLst/>
                <a:rect l="l" t="t" r="r" b="b"/>
                <a:pathLst>
                  <a:path w="8760897" h="8597" extrusionOk="0">
                    <a:moveTo>
                      <a:pt x="0" y="8598"/>
                    </a:moveTo>
                    <a:lnTo>
                      <a:pt x="8760898" y="0"/>
                    </a:lnTo>
                  </a:path>
                </a:pathLst>
              </a:cu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61" name="Google Shape;861;p14"/>
              <p:cNvSpPr/>
              <p:nvPr/>
            </p:nvSpPr>
            <p:spPr>
              <a:xfrm>
                <a:off x="908437" y="2297779"/>
                <a:ext cx="8760897" cy="8597"/>
              </a:xfrm>
              <a:custGeom>
                <a:avLst/>
                <a:gdLst/>
                <a:ahLst/>
                <a:cxnLst/>
                <a:rect l="l" t="t" r="r" b="b"/>
                <a:pathLst>
                  <a:path w="8760897" h="8597" extrusionOk="0">
                    <a:moveTo>
                      <a:pt x="0" y="8598"/>
                    </a:moveTo>
                    <a:lnTo>
                      <a:pt x="8760898" y="0"/>
                    </a:lnTo>
                  </a:path>
                </a:pathLst>
              </a:cu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62" name="Google Shape;862;p14"/>
              <p:cNvSpPr/>
              <p:nvPr/>
            </p:nvSpPr>
            <p:spPr>
              <a:xfrm>
                <a:off x="908437" y="1811197"/>
                <a:ext cx="8760897" cy="8597"/>
              </a:xfrm>
              <a:custGeom>
                <a:avLst/>
                <a:gdLst/>
                <a:ahLst/>
                <a:cxnLst/>
                <a:rect l="l" t="t" r="r" b="b"/>
                <a:pathLst>
                  <a:path w="8760897" h="8597" extrusionOk="0">
                    <a:moveTo>
                      <a:pt x="0" y="8598"/>
                    </a:moveTo>
                    <a:lnTo>
                      <a:pt x="8760898" y="0"/>
                    </a:lnTo>
                  </a:path>
                </a:pathLst>
              </a:cu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63" name="Google Shape;863;p14"/>
              <p:cNvSpPr/>
              <p:nvPr/>
            </p:nvSpPr>
            <p:spPr>
              <a:xfrm>
                <a:off x="908437" y="2784360"/>
                <a:ext cx="8760897" cy="8597"/>
              </a:xfrm>
              <a:custGeom>
                <a:avLst/>
                <a:gdLst/>
                <a:ahLst/>
                <a:cxnLst/>
                <a:rect l="l" t="t" r="r" b="b"/>
                <a:pathLst>
                  <a:path w="8760897" h="8597" extrusionOk="0">
                    <a:moveTo>
                      <a:pt x="0" y="8598"/>
                    </a:moveTo>
                    <a:lnTo>
                      <a:pt x="8760898" y="0"/>
                    </a:lnTo>
                  </a:path>
                </a:pathLst>
              </a:cu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64" name="Google Shape;864;p14"/>
              <p:cNvSpPr/>
              <p:nvPr/>
            </p:nvSpPr>
            <p:spPr>
              <a:xfrm>
                <a:off x="908437" y="1567910"/>
                <a:ext cx="8760897" cy="8591"/>
              </a:xfrm>
              <a:custGeom>
                <a:avLst/>
                <a:gdLst/>
                <a:ahLst/>
                <a:cxnLst/>
                <a:rect l="l" t="t" r="r" b="b"/>
                <a:pathLst>
                  <a:path w="8760897" h="8591" extrusionOk="0">
                    <a:moveTo>
                      <a:pt x="0" y="8592"/>
                    </a:moveTo>
                    <a:lnTo>
                      <a:pt x="8760898" y="0"/>
                    </a:lnTo>
                  </a:path>
                </a:pathLst>
              </a:cu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65" name="Google Shape;865;p14"/>
              <p:cNvSpPr/>
              <p:nvPr/>
            </p:nvSpPr>
            <p:spPr>
              <a:xfrm>
                <a:off x="908437" y="2541073"/>
                <a:ext cx="8760897" cy="8597"/>
              </a:xfrm>
              <a:custGeom>
                <a:avLst/>
                <a:gdLst/>
                <a:ahLst/>
                <a:cxnLst/>
                <a:rect l="l" t="t" r="r" b="b"/>
                <a:pathLst>
                  <a:path w="8760897" h="8597" extrusionOk="0">
                    <a:moveTo>
                      <a:pt x="0" y="8598"/>
                    </a:moveTo>
                    <a:lnTo>
                      <a:pt x="8760898" y="0"/>
                    </a:lnTo>
                  </a:path>
                </a:pathLst>
              </a:cu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66" name="Google Shape;866;p14"/>
              <p:cNvSpPr/>
              <p:nvPr/>
            </p:nvSpPr>
            <p:spPr>
              <a:xfrm>
                <a:off x="908437" y="2054491"/>
                <a:ext cx="8760897" cy="8591"/>
              </a:xfrm>
              <a:custGeom>
                <a:avLst/>
                <a:gdLst/>
                <a:ahLst/>
                <a:cxnLst/>
                <a:rect l="l" t="t" r="r" b="b"/>
                <a:pathLst>
                  <a:path w="8760897" h="8591" extrusionOk="0">
                    <a:moveTo>
                      <a:pt x="0" y="8592"/>
                    </a:moveTo>
                    <a:lnTo>
                      <a:pt x="8760898" y="0"/>
                    </a:lnTo>
                  </a:path>
                </a:pathLst>
              </a:cu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67" name="Google Shape;867;p14"/>
              <p:cNvSpPr/>
              <p:nvPr/>
            </p:nvSpPr>
            <p:spPr>
              <a:xfrm>
                <a:off x="908437" y="3027654"/>
                <a:ext cx="8760897" cy="8597"/>
              </a:xfrm>
              <a:custGeom>
                <a:avLst/>
                <a:gdLst/>
                <a:ahLst/>
                <a:cxnLst/>
                <a:rect l="l" t="t" r="r" b="b"/>
                <a:pathLst>
                  <a:path w="8760897" h="8597" extrusionOk="0">
                    <a:moveTo>
                      <a:pt x="0" y="8598"/>
                    </a:moveTo>
                    <a:lnTo>
                      <a:pt x="8760898" y="0"/>
                    </a:lnTo>
                  </a:path>
                </a:pathLst>
              </a:cu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868" name="Google Shape;868;p14"/>
          <p:cNvSpPr/>
          <p:nvPr/>
        </p:nvSpPr>
        <p:spPr>
          <a:xfrm>
            <a:off x="813027" y="586946"/>
            <a:ext cx="10671000" cy="5885831"/>
          </a:xfrm>
          <a:custGeom>
            <a:avLst/>
            <a:gdLst/>
            <a:ahLst/>
            <a:cxnLst/>
            <a:rect l="l" t="t" r="r" b="b"/>
            <a:pathLst>
              <a:path w="9401762" h="4894662" extrusionOk="0">
                <a:moveTo>
                  <a:pt x="23614" y="0"/>
                </a:moveTo>
                <a:lnTo>
                  <a:pt x="22820" y="152400"/>
                </a:lnTo>
                <a:lnTo>
                  <a:pt x="94853" y="158750"/>
                </a:lnTo>
                <a:cubicBezTo>
                  <a:pt x="104120" y="143878"/>
                  <a:pt x="119898" y="133452"/>
                  <a:pt x="138706" y="133547"/>
                </a:cubicBezTo>
                <a:cubicBezTo>
                  <a:pt x="167554" y="133687"/>
                  <a:pt x="190840" y="157290"/>
                  <a:pt x="190700" y="186138"/>
                </a:cubicBezTo>
                <a:cubicBezTo>
                  <a:pt x="190560" y="214979"/>
                  <a:pt x="167154" y="238074"/>
                  <a:pt x="138313" y="237928"/>
                </a:cubicBezTo>
                <a:cubicBezTo>
                  <a:pt x="111964" y="237801"/>
                  <a:pt x="91163" y="218059"/>
                  <a:pt x="87709" y="192684"/>
                </a:cubicBezTo>
                <a:lnTo>
                  <a:pt x="22820" y="186931"/>
                </a:lnTo>
                <a:lnTo>
                  <a:pt x="21828" y="404616"/>
                </a:lnTo>
                <a:lnTo>
                  <a:pt x="92273" y="390131"/>
                </a:lnTo>
                <a:cubicBezTo>
                  <a:pt x="101190" y="373869"/>
                  <a:pt x="117868" y="362649"/>
                  <a:pt x="137716" y="362744"/>
                </a:cubicBezTo>
                <a:cubicBezTo>
                  <a:pt x="166564" y="362883"/>
                  <a:pt x="190046" y="386290"/>
                  <a:pt x="189906" y="415131"/>
                </a:cubicBezTo>
                <a:cubicBezTo>
                  <a:pt x="189767" y="443979"/>
                  <a:pt x="165967" y="467068"/>
                  <a:pt x="137119" y="466922"/>
                </a:cubicBezTo>
                <a:cubicBezTo>
                  <a:pt x="112420" y="466808"/>
                  <a:pt x="92838" y="449510"/>
                  <a:pt x="87511" y="426441"/>
                </a:cubicBezTo>
                <a:lnTo>
                  <a:pt x="21629" y="439738"/>
                </a:lnTo>
                <a:lnTo>
                  <a:pt x="20836" y="608413"/>
                </a:lnTo>
                <a:lnTo>
                  <a:pt x="97234" y="610591"/>
                </a:lnTo>
                <a:cubicBezTo>
                  <a:pt x="106871" y="599211"/>
                  <a:pt x="120442" y="591655"/>
                  <a:pt x="136522" y="591744"/>
                </a:cubicBezTo>
                <a:cubicBezTo>
                  <a:pt x="165370" y="591884"/>
                  <a:pt x="188852" y="615283"/>
                  <a:pt x="188712" y="644131"/>
                </a:cubicBezTo>
                <a:cubicBezTo>
                  <a:pt x="188573" y="672973"/>
                  <a:pt x="164970" y="696271"/>
                  <a:pt x="136128" y="696119"/>
                </a:cubicBezTo>
                <a:cubicBezTo>
                  <a:pt x="107621" y="695979"/>
                  <a:pt x="84736" y="673106"/>
                  <a:pt x="84336" y="644722"/>
                </a:cubicBezTo>
                <a:lnTo>
                  <a:pt x="20638" y="642544"/>
                </a:lnTo>
                <a:lnTo>
                  <a:pt x="19645" y="839191"/>
                </a:lnTo>
                <a:lnTo>
                  <a:pt x="94654" y="841572"/>
                </a:lnTo>
                <a:cubicBezTo>
                  <a:pt x="104260" y="829158"/>
                  <a:pt x="118423" y="820655"/>
                  <a:pt x="135334" y="820738"/>
                </a:cubicBezTo>
                <a:cubicBezTo>
                  <a:pt x="164182" y="820877"/>
                  <a:pt x="187665" y="844283"/>
                  <a:pt x="187525" y="873125"/>
                </a:cubicBezTo>
                <a:cubicBezTo>
                  <a:pt x="187385" y="901973"/>
                  <a:pt x="163782" y="925271"/>
                  <a:pt x="134934" y="925119"/>
                </a:cubicBezTo>
                <a:cubicBezTo>
                  <a:pt x="107118" y="924986"/>
                  <a:pt x="85189" y="902938"/>
                  <a:pt x="83741" y="875506"/>
                </a:cubicBezTo>
                <a:lnTo>
                  <a:pt x="19447" y="873525"/>
                </a:lnTo>
                <a:lnTo>
                  <a:pt x="18454" y="1086841"/>
                </a:lnTo>
                <a:lnTo>
                  <a:pt x="91281" y="1074141"/>
                </a:lnTo>
                <a:cubicBezTo>
                  <a:pt x="100644" y="1059758"/>
                  <a:pt x="115900" y="1049465"/>
                  <a:pt x="134344" y="1049534"/>
                </a:cubicBezTo>
                <a:cubicBezTo>
                  <a:pt x="163185" y="1049674"/>
                  <a:pt x="186668" y="1073474"/>
                  <a:pt x="186528" y="1102322"/>
                </a:cubicBezTo>
                <a:cubicBezTo>
                  <a:pt x="186388" y="1131170"/>
                  <a:pt x="162589" y="1154271"/>
                  <a:pt x="133747" y="1154113"/>
                </a:cubicBezTo>
                <a:cubicBezTo>
                  <a:pt x="107967" y="1153992"/>
                  <a:pt x="87683" y="1135037"/>
                  <a:pt x="83542" y="1110456"/>
                </a:cubicBezTo>
                <a:lnTo>
                  <a:pt x="18256" y="1121766"/>
                </a:lnTo>
                <a:lnTo>
                  <a:pt x="17264" y="1311275"/>
                </a:lnTo>
                <a:lnTo>
                  <a:pt x="84336" y="1313263"/>
                </a:lnTo>
                <a:cubicBezTo>
                  <a:pt x="91664" y="1293127"/>
                  <a:pt x="110494" y="1278420"/>
                  <a:pt x="133150" y="1278535"/>
                </a:cubicBezTo>
                <a:cubicBezTo>
                  <a:pt x="161998" y="1278674"/>
                  <a:pt x="185480" y="1302474"/>
                  <a:pt x="185341" y="1331316"/>
                </a:cubicBezTo>
                <a:cubicBezTo>
                  <a:pt x="185201" y="1360164"/>
                  <a:pt x="161598" y="1383265"/>
                  <a:pt x="132756" y="1383113"/>
                </a:cubicBezTo>
                <a:cubicBezTo>
                  <a:pt x="109866" y="1382998"/>
                  <a:pt x="90896" y="1368120"/>
                  <a:pt x="83939" y="1347591"/>
                </a:cubicBezTo>
                <a:lnTo>
                  <a:pt x="17066" y="1345406"/>
                </a:lnTo>
                <a:lnTo>
                  <a:pt x="16272" y="1526978"/>
                </a:lnTo>
                <a:lnTo>
                  <a:pt x="89495" y="1531341"/>
                </a:lnTo>
                <a:cubicBezTo>
                  <a:pt x="98932" y="1517390"/>
                  <a:pt x="113852" y="1507446"/>
                  <a:pt x="131963" y="1507528"/>
                </a:cubicBezTo>
                <a:cubicBezTo>
                  <a:pt x="160804" y="1507668"/>
                  <a:pt x="184287" y="1531468"/>
                  <a:pt x="184147" y="1560316"/>
                </a:cubicBezTo>
                <a:cubicBezTo>
                  <a:pt x="184007" y="1589164"/>
                  <a:pt x="160411" y="1612265"/>
                  <a:pt x="131562" y="1612106"/>
                </a:cubicBezTo>
                <a:cubicBezTo>
                  <a:pt x="104704" y="1611979"/>
                  <a:pt x="83556" y="1591570"/>
                  <a:pt x="80764" y="1565472"/>
                </a:cubicBezTo>
                <a:lnTo>
                  <a:pt x="16073" y="1561306"/>
                </a:lnTo>
                <a:lnTo>
                  <a:pt x="15279" y="1757960"/>
                </a:lnTo>
                <a:lnTo>
                  <a:pt x="88503" y="1760144"/>
                </a:lnTo>
                <a:cubicBezTo>
                  <a:pt x="97951" y="1746263"/>
                  <a:pt x="112914" y="1736636"/>
                  <a:pt x="130966" y="1736725"/>
                </a:cubicBezTo>
                <a:cubicBezTo>
                  <a:pt x="159814" y="1736865"/>
                  <a:pt x="183296" y="1760468"/>
                  <a:pt x="183156" y="1789309"/>
                </a:cubicBezTo>
                <a:cubicBezTo>
                  <a:pt x="183017" y="1818157"/>
                  <a:pt x="159217" y="1841259"/>
                  <a:pt x="130375" y="1841106"/>
                </a:cubicBezTo>
                <a:cubicBezTo>
                  <a:pt x="103459" y="1840973"/>
                  <a:pt x="82491" y="1820443"/>
                  <a:pt x="79772" y="1794275"/>
                </a:cubicBezTo>
                <a:lnTo>
                  <a:pt x="15081" y="1792288"/>
                </a:lnTo>
                <a:lnTo>
                  <a:pt x="14089" y="1988941"/>
                </a:lnTo>
                <a:lnTo>
                  <a:pt x="86122" y="1991125"/>
                </a:lnTo>
                <a:cubicBezTo>
                  <a:pt x="95367" y="1976145"/>
                  <a:pt x="111086" y="1965630"/>
                  <a:pt x="129975" y="1965725"/>
                </a:cubicBezTo>
                <a:cubicBezTo>
                  <a:pt x="158823" y="1965865"/>
                  <a:pt x="182109" y="1989265"/>
                  <a:pt x="181969" y="2018113"/>
                </a:cubicBezTo>
                <a:cubicBezTo>
                  <a:pt x="181829" y="2046954"/>
                  <a:pt x="158226" y="2070252"/>
                  <a:pt x="129378" y="2070100"/>
                </a:cubicBezTo>
                <a:cubicBezTo>
                  <a:pt x="103263" y="2069973"/>
                  <a:pt x="82719" y="2050510"/>
                  <a:pt x="78978" y="2025453"/>
                </a:cubicBezTo>
                <a:lnTo>
                  <a:pt x="13891" y="2023269"/>
                </a:lnTo>
                <a:lnTo>
                  <a:pt x="12898" y="2202460"/>
                </a:lnTo>
                <a:lnTo>
                  <a:pt x="92472" y="2209406"/>
                </a:lnTo>
                <a:cubicBezTo>
                  <a:pt x="101919" y="2200332"/>
                  <a:pt x="114652" y="2194655"/>
                  <a:pt x="128788" y="2194719"/>
                </a:cubicBezTo>
                <a:cubicBezTo>
                  <a:pt x="157629" y="2194859"/>
                  <a:pt x="180915" y="2218265"/>
                  <a:pt x="180775" y="2247106"/>
                </a:cubicBezTo>
                <a:cubicBezTo>
                  <a:pt x="180635" y="2275955"/>
                  <a:pt x="157032" y="2299449"/>
                  <a:pt x="128191" y="2299297"/>
                </a:cubicBezTo>
                <a:cubicBezTo>
                  <a:pt x="99345" y="2299157"/>
                  <a:pt x="76258" y="2275554"/>
                  <a:pt x="76398" y="2246713"/>
                </a:cubicBezTo>
                <a:cubicBezTo>
                  <a:pt x="76405" y="2245290"/>
                  <a:pt x="77074" y="2244122"/>
                  <a:pt x="77192" y="2242744"/>
                </a:cubicBezTo>
                <a:lnTo>
                  <a:pt x="12898" y="2236984"/>
                </a:lnTo>
                <a:lnTo>
                  <a:pt x="11906" y="2442966"/>
                </a:lnTo>
                <a:lnTo>
                  <a:pt x="86519" y="2445150"/>
                </a:lnTo>
                <a:cubicBezTo>
                  <a:pt x="96100" y="2432406"/>
                  <a:pt x="110628" y="2423649"/>
                  <a:pt x="127791" y="2423719"/>
                </a:cubicBezTo>
                <a:cubicBezTo>
                  <a:pt x="156639" y="2423858"/>
                  <a:pt x="179924" y="2447455"/>
                  <a:pt x="179784" y="2476303"/>
                </a:cubicBezTo>
                <a:cubicBezTo>
                  <a:pt x="179645" y="2505151"/>
                  <a:pt x="156042" y="2528449"/>
                  <a:pt x="127200" y="2528291"/>
                </a:cubicBezTo>
                <a:cubicBezTo>
                  <a:pt x="99597" y="2528158"/>
                  <a:pt x="77569" y="2506408"/>
                  <a:pt x="75803" y="2479281"/>
                </a:cubicBezTo>
                <a:lnTo>
                  <a:pt x="11708" y="2477097"/>
                </a:lnTo>
                <a:lnTo>
                  <a:pt x="10517" y="2695975"/>
                </a:lnTo>
                <a:lnTo>
                  <a:pt x="80169" y="2681688"/>
                </a:lnTo>
                <a:cubicBezTo>
                  <a:pt x="88816" y="2664581"/>
                  <a:pt x="106137" y="2652617"/>
                  <a:pt x="126603" y="2652713"/>
                </a:cubicBezTo>
                <a:cubicBezTo>
                  <a:pt x="155451" y="2652852"/>
                  <a:pt x="178730" y="2676455"/>
                  <a:pt x="178591" y="2705297"/>
                </a:cubicBezTo>
                <a:cubicBezTo>
                  <a:pt x="178451" y="2734145"/>
                  <a:pt x="155051" y="2757450"/>
                  <a:pt x="126203" y="2757291"/>
                </a:cubicBezTo>
                <a:cubicBezTo>
                  <a:pt x="101899" y="2757170"/>
                  <a:pt x="82314" y="2740114"/>
                  <a:pt x="76597" y="2717603"/>
                </a:cubicBezTo>
                <a:lnTo>
                  <a:pt x="10319" y="2731097"/>
                </a:lnTo>
                <a:lnTo>
                  <a:pt x="9525" y="2906516"/>
                </a:lnTo>
                <a:lnTo>
                  <a:pt x="80566" y="2908897"/>
                </a:lnTo>
                <a:cubicBezTo>
                  <a:pt x="89574" y="2892959"/>
                  <a:pt x="105809" y="2881630"/>
                  <a:pt x="125409" y="2881713"/>
                </a:cubicBezTo>
                <a:cubicBezTo>
                  <a:pt x="154257" y="2881852"/>
                  <a:pt x="177543" y="2905449"/>
                  <a:pt x="177403" y="2934297"/>
                </a:cubicBezTo>
                <a:cubicBezTo>
                  <a:pt x="177263" y="2963145"/>
                  <a:pt x="153857" y="2986246"/>
                  <a:pt x="125016" y="2986088"/>
                </a:cubicBezTo>
                <a:cubicBezTo>
                  <a:pt x="99411" y="2985967"/>
                  <a:pt x="79155" y="2967164"/>
                  <a:pt x="74811" y="2942831"/>
                </a:cubicBezTo>
                <a:lnTo>
                  <a:pt x="9525" y="2940844"/>
                </a:lnTo>
                <a:lnTo>
                  <a:pt x="8533" y="3137497"/>
                </a:lnTo>
                <a:lnTo>
                  <a:pt x="78184" y="3139681"/>
                </a:lnTo>
                <a:cubicBezTo>
                  <a:pt x="86846" y="3122619"/>
                  <a:pt x="103983" y="3110605"/>
                  <a:pt x="124420" y="3110706"/>
                </a:cubicBezTo>
                <a:cubicBezTo>
                  <a:pt x="153267" y="3110846"/>
                  <a:pt x="176552" y="3134449"/>
                  <a:pt x="176413" y="3163291"/>
                </a:cubicBezTo>
                <a:cubicBezTo>
                  <a:pt x="176273" y="3192139"/>
                  <a:pt x="152670" y="3215247"/>
                  <a:pt x="123825" y="3215088"/>
                </a:cubicBezTo>
                <a:cubicBezTo>
                  <a:pt x="98896" y="3214967"/>
                  <a:pt x="79106" y="3197200"/>
                  <a:pt x="74017" y="3173813"/>
                </a:cubicBezTo>
                <a:lnTo>
                  <a:pt x="8334" y="3171825"/>
                </a:lnTo>
                <a:lnTo>
                  <a:pt x="7541" y="3351410"/>
                </a:lnTo>
                <a:lnTo>
                  <a:pt x="83939" y="3358356"/>
                </a:lnTo>
                <a:cubicBezTo>
                  <a:pt x="93574" y="3347130"/>
                  <a:pt x="107280" y="3339846"/>
                  <a:pt x="123229" y="3339903"/>
                </a:cubicBezTo>
                <a:cubicBezTo>
                  <a:pt x="152073" y="3340043"/>
                  <a:pt x="175358" y="3363443"/>
                  <a:pt x="175219" y="3392291"/>
                </a:cubicBezTo>
                <a:cubicBezTo>
                  <a:pt x="175079" y="3421139"/>
                  <a:pt x="151679" y="3444247"/>
                  <a:pt x="122833" y="3444081"/>
                </a:cubicBezTo>
                <a:cubicBezTo>
                  <a:pt x="93988" y="3443942"/>
                  <a:pt x="70503" y="3420739"/>
                  <a:pt x="70644" y="3391891"/>
                </a:cubicBezTo>
                <a:lnTo>
                  <a:pt x="7342" y="3386138"/>
                </a:lnTo>
                <a:lnTo>
                  <a:pt x="6151" y="3591325"/>
                </a:lnTo>
                <a:lnTo>
                  <a:pt x="78581" y="3593706"/>
                </a:lnTo>
                <a:cubicBezTo>
                  <a:pt x="87892" y="3579044"/>
                  <a:pt x="103383" y="3568834"/>
                  <a:pt x="122039" y="3568897"/>
                </a:cubicBezTo>
                <a:cubicBezTo>
                  <a:pt x="150886" y="3569037"/>
                  <a:pt x="174171" y="3592443"/>
                  <a:pt x="174031" y="3621285"/>
                </a:cubicBezTo>
                <a:cubicBezTo>
                  <a:pt x="173892" y="3650132"/>
                  <a:pt x="150485" y="3673462"/>
                  <a:pt x="121642" y="3673278"/>
                </a:cubicBezTo>
                <a:cubicBezTo>
                  <a:pt x="95295" y="3673151"/>
                  <a:pt x="74494" y="3653212"/>
                  <a:pt x="71041" y="3627838"/>
                </a:cubicBezTo>
                <a:lnTo>
                  <a:pt x="6151" y="3625850"/>
                </a:lnTo>
                <a:lnTo>
                  <a:pt x="5159" y="3842741"/>
                </a:lnTo>
                <a:lnTo>
                  <a:pt x="73223" y="3828853"/>
                </a:lnTo>
                <a:cubicBezTo>
                  <a:pt x="81440" y="3810610"/>
                  <a:pt x="99753" y="3797637"/>
                  <a:pt x="121047" y="3797700"/>
                </a:cubicBezTo>
                <a:cubicBezTo>
                  <a:pt x="149895" y="3797840"/>
                  <a:pt x="173377" y="3821436"/>
                  <a:pt x="173238" y="3850285"/>
                </a:cubicBezTo>
                <a:cubicBezTo>
                  <a:pt x="173098" y="3879132"/>
                  <a:pt x="149298" y="3902437"/>
                  <a:pt x="120451" y="3902272"/>
                </a:cubicBezTo>
                <a:cubicBezTo>
                  <a:pt x="96712" y="3902158"/>
                  <a:pt x="77678" y="3886092"/>
                  <a:pt x="71438" y="3864375"/>
                </a:cubicBezTo>
                <a:lnTo>
                  <a:pt x="4961" y="3877869"/>
                </a:lnTo>
                <a:lnTo>
                  <a:pt x="3969" y="4050310"/>
                </a:lnTo>
                <a:lnTo>
                  <a:pt x="75604" y="4052494"/>
                </a:lnTo>
                <a:cubicBezTo>
                  <a:pt x="84811" y="4037343"/>
                  <a:pt x="100833" y="4026580"/>
                  <a:pt x="119856" y="4026694"/>
                </a:cubicBezTo>
                <a:cubicBezTo>
                  <a:pt x="148701" y="4026833"/>
                  <a:pt x="172183" y="4050633"/>
                  <a:pt x="172044" y="4079481"/>
                </a:cubicBezTo>
                <a:cubicBezTo>
                  <a:pt x="171904" y="4108323"/>
                  <a:pt x="148301" y="4131437"/>
                  <a:pt x="119459" y="4131272"/>
                </a:cubicBezTo>
                <a:cubicBezTo>
                  <a:pt x="93450" y="4131145"/>
                  <a:pt x="72926" y="4111727"/>
                  <a:pt x="69056" y="4086822"/>
                </a:cubicBezTo>
                <a:lnTo>
                  <a:pt x="3770" y="4084835"/>
                </a:lnTo>
                <a:lnTo>
                  <a:pt x="2976" y="4281291"/>
                </a:lnTo>
                <a:lnTo>
                  <a:pt x="73223" y="4283475"/>
                </a:lnTo>
                <a:cubicBezTo>
                  <a:pt x="82140" y="4267213"/>
                  <a:pt x="98812" y="4255618"/>
                  <a:pt x="118666" y="4255694"/>
                </a:cubicBezTo>
                <a:cubicBezTo>
                  <a:pt x="147514" y="4255834"/>
                  <a:pt x="170996" y="4279634"/>
                  <a:pt x="170856" y="4308475"/>
                </a:cubicBezTo>
                <a:cubicBezTo>
                  <a:pt x="170717" y="4337323"/>
                  <a:pt x="147114" y="4360437"/>
                  <a:pt x="118269" y="4360266"/>
                </a:cubicBezTo>
                <a:cubicBezTo>
                  <a:pt x="92948" y="4360145"/>
                  <a:pt x="72927" y="4341736"/>
                  <a:pt x="68263" y="4317803"/>
                </a:cubicBezTo>
                <a:lnTo>
                  <a:pt x="2778" y="4315816"/>
                </a:lnTo>
                <a:lnTo>
                  <a:pt x="1984" y="4495203"/>
                </a:lnTo>
                <a:lnTo>
                  <a:pt x="79375" y="4502150"/>
                </a:lnTo>
                <a:cubicBezTo>
                  <a:pt x="88981" y="4491679"/>
                  <a:pt x="102347" y="4484643"/>
                  <a:pt x="117673" y="4484688"/>
                </a:cubicBezTo>
                <a:cubicBezTo>
                  <a:pt x="146517" y="4484827"/>
                  <a:pt x="169999" y="4508627"/>
                  <a:pt x="169859" y="4537475"/>
                </a:cubicBezTo>
                <a:cubicBezTo>
                  <a:pt x="169720" y="4566317"/>
                  <a:pt x="145920" y="4589456"/>
                  <a:pt x="117078" y="4589266"/>
                </a:cubicBezTo>
                <a:cubicBezTo>
                  <a:pt x="88233" y="4589126"/>
                  <a:pt x="65146" y="4565726"/>
                  <a:pt x="65286" y="4536878"/>
                </a:cubicBezTo>
                <a:cubicBezTo>
                  <a:pt x="65288" y="4536364"/>
                  <a:pt x="65665" y="4535996"/>
                  <a:pt x="65683" y="4535488"/>
                </a:cubicBezTo>
                <a:lnTo>
                  <a:pt x="1786" y="4529735"/>
                </a:lnTo>
                <a:lnTo>
                  <a:pt x="794" y="4735316"/>
                </a:lnTo>
                <a:lnTo>
                  <a:pt x="73819" y="4737697"/>
                </a:lnTo>
                <a:cubicBezTo>
                  <a:pt x="83234" y="4723607"/>
                  <a:pt x="98269" y="4713770"/>
                  <a:pt x="116483" y="4713885"/>
                </a:cubicBezTo>
                <a:cubicBezTo>
                  <a:pt x="145329" y="4714024"/>
                  <a:pt x="168812" y="4737424"/>
                  <a:pt x="168672" y="4766272"/>
                </a:cubicBezTo>
                <a:cubicBezTo>
                  <a:pt x="168532" y="4795120"/>
                  <a:pt x="144929" y="4818457"/>
                  <a:pt x="116086" y="4818260"/>
                </a:cubicBezTo>
                <a:cubicBezTo>
                  <a:pt x="89346" y="4818133"/>
                  <a:pt x="68435" y="4797756"/>
                  <a:pt x="65484" y="4771828"/>
                </a:cubicBezTo>
                <a:lnTo>
                  <a:pt x="595" y="4769644"/>
                </a:lnTo>
                <a:lnTo>
                  <a:pt x="0" y="4894663"/>
                </a:lnTo>
                <a:lnTo>
                  <a:pt x="9401762" y="4888110"/>
                </a:lnTo>
                <a:lnTo>
                  <a:pt x="9401762" y="10319"/>
                </a:lnTo>
                <a:lnTo>
                  <a:pt x="2361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dist="19050" dir="5400000" algn="bl" rotWithShape="0">
              <a:srgbClr val="000000">
                <a:alpha val="3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69" name="Google Shape;869;p14"/>
          <p:cNvGrpSpPr/>
          <p:nvPr/>
        </p:nvGrpSpPr>
        <p:grpSpPr>
          <a:xfrm>
            <a:off x="1265424" y="1164236"/>
            <a:ext cx="9954131" cy="4987129"/>
            <a:chOff x="908437" y="1324616"/>
            <a:chExt cx="8760897" cy="4144543"/>
          </a:xfrm>
        </p:grpSpPr>
        <p:sp>
          <p:nvSpPr>
            <p:cNvPr id="870" name="Google Shape;870;p14"/>
            <p:cNvSpPr/>
            <p:nvPr/>
          </p:nvSpPr>
          <p:spPr>
            <a:xfrm>
              <a:off x="908437" y="1324616"/>
              <a:ext cx="8760897" cy="8597"/>
            </a:xfrm>
            <a:custGeom>
              <a:avLst/>
              <a:gdLst/>
              <a:ahLst/>
              <a:cxnLst/>
              <a:rect l="l" t="t" r="r" b="b"/>
              <a:pathLst>
                <a:path w="8760897" h="8597" extrusionOk="0">
                  <a:moveTo>
                    <a:pt x="0" y="8598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1" name="Google Shape;871;p14"/>
            <p:cNvSpPr/>
            <p:nvPr/>
          </p:nvSpPr>
          <p:spPr>
            <a:xfrm>
              <a:off x="908437" y="3270948"/>
              <a:ext cx="8760897" cy="8591"/>
            </a:xfrm>
            <a:custGeom>
              <a:avLst/>
              <a:gdLst/>
              <a:ahLst/>
              <a:cxnLst/>
              <a:rect l="l" t="t" r="r" b="b"/>
              <a:pathLst>
                <a:path w="8760897" h="8591" extrusionOk="0">
                  <a:moveTo>
                    <a:pt x="0" y="8592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2" name="Google Shape;872;p14"/>
            <p:cNvSpPr/>
            <p:nvPr/>
          </p:nvSpPr>
          <p:spPr>
            <a:xfrm>
              <a:off x="908437" y="2297779"/>
              <a:ext cx="8760897" cy="8597"/>
            </a:xfrm>
            <a:custGeom>
              <a:avLst/>
              <a:gdLst/>
              <a:ahLst/>
              <a:cxnLst/>
              <a:rect l="l" t="t" r="r" b="b"/>
              <a:pathLst>
                <a:path w="8760897" h="8597" extrusionOk="0">
                  <a:moveTo>
                    <a:pt x="0" y="8598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3" name="Google Shape;873;p14"/>
            <p:cNvSpPr/>
            <p:nvPr/>
          </p:nvSpPr>
          <p:spPr>
            <a:xfrm>
              <a:off x="908437" y="4244111"/>
              <a:ext cx="8760897" cy="8591"/>
            </a:xfrm>
            <a:custGeom>
              <a:avLst/>
              <a:gdLst/>
              <a:ahLst/>
              <a:cxnLst/>
              <a:rect l="l" t="t" r="r" b="b"/>
              <a:pathLst>
                <a:path w="8760897" h="8591" extrusionOk="0">
                  <a:moveTo>
                    <a:pt x="0" y="8591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4" name="Google Shape;874;p14"/>
            <p:cNvSpPr/>
            <p:nvPr/>
          </p:nvSpPr>
          <p:spPr>
            <a:xfrm>
              <a:off x="908437" y="1811197"/>
              <a:ext cx="8760897" cy="8597"/>
            </a:xfrm>
            <a:custGeom>
              <a:avLst/>
              <a:gdLst/>
              <a:ahLst/>
              <a:cxnLst/>
              <a:rect l="l" t="t" r="r" b="b"/>
              <a:pathLst>
                <a:path w="8760897" h="8597" extrusionOk="0">
                  <a:moveTo>
                    <a:pt x="0" y="8598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5" name="Google Shape;875;p14"/>
            <p:cNvSpPr/>
            <p:nvPr/>
          </p:nvSpPr>
          <p:spPr>
            <a:xfrm>
              <a:off x="908437" y="3757529"/>
              <a:ext cx="8760897" cy="8591"/>
            </a:xfrm>
            <a:custGeom>
              <a:avLst/>
              <a:gdLst/>
              <a:ahLst/>
              <a:cxnLst/>
              <a:rect l="l" t="t" r="r" b="b"/>
              <a:pathLst>
                <a:path w="8760897" h="8591" extrusionOk="0">
                  <a:moveTo>
                    <a:pt x="0" y="8592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6" name="Google Shape;876;p14"/>
            <p:cNvSpPr/>
            <p:nvPr/>
          </p:nvSpPr>
          <p:spPr>
            <a:xfrm>
              <a:off x="908437" y="2784360"/>
              <a:ext cx="8760897" cy="8597"/>
            </a:xfrm>
            <a:custGeom>
              <a:avLst/>
              <a:gdLst/>
              <a:ahLst/>
              <a:cxnLst/>
              <a:rect l="l" t="t" r="r" b="b"/>
              <a:pathLst>
                <a:path w="8760897" h="8597" extrusionOk="0">
                  <a:moveTo>
                    <a:pt x="0" y="8598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7" name="Google Shape;877;p14"/>
            <p:cNvSpPr/>
            <p:nvPr/>
          </p:nvSpPr>
          <p:spPr>
            <a:xfrm>
              <a:off x="908437" y="4730693"/>
              <a:ext cx="8760897" cy="8591"/>
            </a:xfrm>
            <a:custGeom>
              <a:avLst/>
              <a:gdLst/>
              <a:ahLst/>
              <a:cxnLst/>
              <a:rect l="l" t="t" r="r" b="b"/>
              <a:pathLst>
                <a:path w="8760897" h="8591" extrusionOk="0">
                  <a:moveTo>
                    <a:pt x="0" y="8591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8" name="Google Shape;878;p14"/>
            <p:cNvSpPr/>
            <p:nvPr/>
          </p:nvSpPr>
          <p:spPr>
            <a:xfrm>
              <a:off x="908437" y="5217274"/>
              <a:ext cx="8760897" cy="8591"/>
            </a:xfrm>
            <a:custGeom>
              <a:avLst/>
              <a:gdLst/>
              <a:ahLst/>
              <a:cxnLst/>
              <a:rect l="l" t="t" r="r" b="b"/>
              <a:pathLst>
                <a:path w="8760897" h="8591" extrusionOk="0">
                  <a:moveTo>
                    <a:pt x="0" y="8592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9" name="Google Shape;879;p14"/>
            <p:cNvSpPr/>
            <p:nvPr/>
          </p:nvSpPr>
          <p:spPr>
            <a:xfrm>
              <a:off x="908437" y="1567910"/>
              <a:ext cx="8760897" cy="8591"/>
            </a:xfrm>
            <a:custGeom>
              <a:avLst/>
              <a:gdLst/>
              <a:ahLst/>
              <a:cxnLst/>
              <a:rect l="l" t="t" r="r" b="b"/>
              <a:pathLst>
                <a:path w="8760897" h="8591" extrusionOk="0">
                  <a:moveTo>
                    <a:pt x="0" y="8592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0" name="Google Shape;880;p14"/>
            <p:cNvSpPr/>
            <p:nvPr/>
          </p:nvSpPr>
          <p:spPr>
            <a:xfrm>
              <a:off x="908437" y="3514235"/>
              <a:ext cx="8760897" cy="8597"/>
            </a:xfrm>
            <a:custGeom>
              <a:avLst/>
              <a:gdLst/>
              <a:ahLst/>
              <a:cxnLst/>
              <a:rect l="l" t="t" r="r" b="b"/>
              <a:pathLst>
                <a:path w="8760897" h="8597" extrusionOk="0">
                  <a:moveTo>
                    <a:pt x="0" y="8598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1" name="Google Shape;881;p14"/>
            <p:cNvSpPr/>
            <p:nvPr/>
          </p:nvSpPr>
          <p:spPr>
            <a:xfrm>
              <a:off x="908437" y="2541073"/>
              <a:ext cx="8760897" cy="8597"/>
            </a:xfrm>
            <a:custGeom>
              <a:avLst/>
              <a:gdLst/>
              <a:ahLst/>
              <a:cxnLst/>
              <a:rect l="l" t="t" r="r" b="b"/>
              <a:pathLst>
                <a:path w="8760897" h="8597" extrusionOk="0">
                  <a:moveTo>
                    <a:pt x="0" y="8598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2" name="Google Shape;882;p14"/>
            <p:cNvSpPr/>
            <p:nvPr/>
          </p:nvSpPr>
          <p:spPr>
            <a:xfrm>
              <a:off x="908437" y="4487398"/>
              <a:ext cx="8760897" cy="8597"/>
            </a:xfrm>
            <a:custGeom>
              <a:avLst/>
              <a:gdLst/>
              <a:ahLst/>
              <a:cxnLst/>
              <a:rect l="l" t="t" r="r" b="b"/>
              <a:pathLst>
                <a:path w="8760897" h="8597" extrusionOk="0">
                  <a:moveTo>
                    <a:pt x="0" y="8598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3" name="Google Shape;883;p14"/>
            <p:cNvSpPr/>
            <p:nvPr/>
          </p:nvSpPr>
          <p:spPr>
            <a:xfrm>
              <a:off x="908437" y="2054491"/>
              <a:ext cx="8760897" cy="8591"/>
            </a:xfrm>
            <a:custGeom>
              <a:avLst/>
              <a:gdLst/>
              <a:ahLst/>
              <a:cxnLst/>
              <a:rect l="l" t="t" r="r" b="b"/>
              <a:pathLst>
                <a:path w="8760897" h="8591" extrusionOk="0">
                  <a:moveTo>
                    <a:pt x="0" y="8592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4" name="Google Shape;884;p14"/>
            <p:cNvSpPr/>
            <p:nvPr/>
          </p:nvSpPr>
          <p:spPr>
            <a:xfrm>
              <a:off x="908437" y="4000817"/>
              <a:ext cx="8760897" cy="8597"/>
            </a:xfrm>
            <a:custGeom>
              <a:avLst/>
              <a:gdLst/>
              <a:ahLst/>
              <a:cxnLst/>
              <a:rect l="l" t="t" r="r" b="b"/>
              <a:pathLst>
                <a:path w="8760897" h="8597" extrusionOk="0">
                  <a:moveTo>
                    <a:pt x="0" y="8598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5" name="Google Shape;885;p14"/>
            <p:cNvSpPr/>
            <p:nvPr/>
          </p:nvSpPr>
          <p:spPr>
            <a:xfrm>
              <a:off x="908437" y="3027654"/>
              <a:ext cx="8760897" cy="8597"/>
            </a:xfrm>
            <a:custGeom>
              <a:avLst/>
              <a:gdLst/>
              <a:ahLst/>
              <a:cxnLst/>
              <a:rect l="l" t="t" r="r" b="b"/>
              <a:pathLst>
                <a:path w="8760897" h="8597" extrusionOk="0">
                  <a:moveTo>
                    <a:pt x="0" y="8598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6" name="Google Shape;886;p14"/>
            <p:cNvSpPr/>
            <p:nvPr/>
          </p:nvSpPr>
          <p:spPr>
            <a:xfrm>
              <a:off x="908437" y="4973980"/>
              <a:ext cx="8760897" cy="8597"/>
            </a:xfrm>
            <a:custGeom>
              <a:avLst/>
              <a:gdLst/>
              <a:ahLst/>
              <a:cxnLst/>
              <a:rect l="l" t="t" r="r" b="b"/>
              <a:pathLst>
                <a:path w="8760897" h="8597" extrusionOk="0">
                  <a:moveTo>
                    <a:pt x="0" y="8598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7" name="Google Shape;887;p14"/>
            <p:cNvSpPr/>
            <p:nvPr/>
          </p:nvSpPr>
          <p:spPr>
            <a:xfrm>
              <a:off x="908437" y="5460562"/>
              <a:ext cx="8760897" cy="8597"/>
            </a:xfrm>
            <a:custGeom>
              <a:avLst/>
              <a:gdLst/>
              <a:ahLst/>
              <a:cxnLst/>
              <a:rect l="l" t="t" r="r" b="b"/>
              <a:pathLst>
                <a:path w="8760897" h="8597" extrusionOk="0">
                  <a:moveTo>
                    <a:pt x="0" y="8598"/>
                  </a:moveTo>
                  <a:lnTo>
                    <a:pt x="8760898" y="0"/>
                  </a:lnTo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88" name="Google Shape;888;p14"/>
          <p:cNvSpPr txBox="1">
            <a:spLocks noGrp="1"/>
          </p:cNvSpPr>
          <p:nvPr>
            <p:ph type="title"/>
          </p:nvPr>
        </p:nvSpPr>
        <p:spPr>
          <a:xfrm>
            <a:off x="7393350" y="891825"/>
            <a:ext cx="3826200" cy="41481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 sz="5500"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>
            <a:endParaRPr/>
          </a:p>
        </p:txBody>
      </p:sp>
      <p:sp>
        <p:nvSpPr>
          <p:cNvPr id="889" name="Google Shape;889;p14"/>
          <p:cNvSpPr txBox="1">
            <a:spLocks noGrp="1"/>
          </p:cNvSpPr>
          <p:nvPr>
            <p:ph type="body" idx="1"/>
          </p:nvPr>
        </p:nvSpPr>
        <p:spPr>
          <a:xfrm>
            <a:off x="1333100" y="5186300"/>
            <a:ext cx="9886500" cy="1258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68300" rtl="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1800"/>
            </a:lvl1pPr>
            <a:lvl2pPr marL="914400" lvl="1" indent="-412750" rtl="0">
              <a:spcBef>
                <a:spcPts val="0"/>
              </a:spcBef>
              <a:spcAft>
                <a:spcPts val="0"/>
              </a:spcAft>
              <a:buSzPts val="2900"/>
              <a:buChar char="○"/>
              <a:defRPr sz="2900"/>
            </a:lvl2pPr>
            <a:lvl3pPr marL="1371600" lvl="2" indent="-412750" rtl="0">
              <a:spcBef>
                <a:spcPts val="0"/>
              </a:spcBef>
              <a:spcAft>
                <a:spcPts val="0"/>
              </a:spcAft>
              <a:buSzPts val="2900"/>
              <a:buChar char="■"/>
              <a:defRPr sz="2900"/>
            </a:lvl3pPr>
            <a:lvl4pPr marL="1828800" lvl="3" indent="-412750" rtl="0">
              <a:spcBef>
                <a:spcPts val="0"/>
              </a:spcBef>
              <a:spcAft>
                <a:spcPts val="0"/>
              </a:spcAft>
              <a:buSzPts val="2900"/>
              <a:buChar char="●"/>
              <a:defRPr sz="2900"/>
            </a:lvl4pPr>
            <a:lvl5pPr marL="2286000" lvl="4" indent="-412750" rtl="0">
              <a:spcBef>
                <a:spcPts val="0"/>
              </a:spcBef>
              <a:spcAft>
                <a:spcPts val="0"/>
              </a:spcAft>
              <a:buSzPts val="2900"/>
              <a:buChar char="○"/>
              <a:defRPr sz="2900"/>
            </a:lvl5pPr>
            <a:lvl6pPr marL="2743200" lvl="5" indent="-412750" rtl="0">
              <a:spcBef>
                <a:spcPts val="0"/>
              </a:spcBef>
              <a:spcAft>
                <a:spcPts val="0"/>
              </a:spcAft>
              <a:buSzPts val="2900"/>
              <a:buChar char="■"/>
              <a:defRPr sz="2900"/>
            </a:lvl6pPr>
            <a:lvl7pPr marL="3200400" lvl="6" indent="-412750" rtl="0">
              <a:spcBef>
                <a:spcPts val="0"/>
              </a:spcBef>
              <a:spcAft>
                <a:spcPts val="0"/>
              </a:spcAft>
              <a:buSzPts val="2900"/>
              <a:buChar char="●"/>
              <a:defRPr sz="2900"/>
            </a:lvl7pPr>
            <a:lvl8pPr marL="3657600" lvl="7" indent="-412750" rtl="0">
              <a:spcBef>
                <a:spcPts val="0"/>
              </a:spcBef>
              <a:spcAft>
                <a:spcPts val="0"/>
              </a:spcAft>
              <a:buSzPts val="2900"/>
              <a:buChar char="○"/>
              <a:defRPr sz="2900"/>
            </a:lvl8pPr>
            <a:lvl9pPr marL="4114800" lvl="8" indent="-412750" rtl="0">
              <a:spcBef>
                <a:spcPts val="0"/>
              </a:spcBef>
              <a:spcAft>
                <a:spcPts val="0"/>
              </a:spcAft>
              <a:buSzPts val="2900"/>
              <a:buChar char="■"/>
              <a:defRPr sz="2900"/>
            </a:lvl9pPr>
          </a:lstStyle>
          <a:p>
            <a:endParaRPr/>
          </a:p>
        </p:txBody>
      </p:sp>
      <p:sp>
        <p:nvSpPr>
          <p:cNvPr id="890" name="Google Shape;890;p14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91" name="Google Shape;891;p14"/>
          <p:cNvSpPr>
            <a:spLocks noGrp="1"/>
          </p:cNvSpPr>
          <p:nvPr>
            <p:ph type="pic" idx="2"/>
          </p:nvPr>
        </p:nvSpPr>
        <p:spPr>
          <a:xfrm>
            <a:off x="1333100" y="1190174"/>
            <a:ext cx="5925600" cy="4286100"/>
          </a:xfrm>
          <a:prstGeom prst="rect">
            <a:avLst/>
          </a:prstGeom>
          <a:noFill/>
          <a:ln>
            <a:noFill/>
          </a:ln>
        </p:spPr>
      </p:sp>
      <p:sp>
        <p:nvSpPr>
          <p:cNvPr id="892" name="Google Shape;892;p14"/>
          <p:cNvSpPr/>
          <p:nvPr/>
        </p:nvSpPr>
        <p:spPr>
          <a:xfrm>
            <a:off x="10006575" y="-158946"/>
            <a:ext cx="419089" cy="993914"/>
          </a:xfrm>
          <a:custGeom>
            <a:avLst/>
            <a:gdLst/>
            <a:ahLst/>
            <a:cxnLst/>
            <a:rect l="l" t="t" r="r" b="b"/>
            <a:pathLst>
              <a:path w="185849" h="440760" extrusionOk="0">
                <a:moveTo>
                  <a:pt x="92958" y="0"/>
                </a:moveTo>
                <a:cubicBezTo>
                  <a:pt x="41322" y="0"/>
                  <a:pt x="0" y="43760"/>
                  <a:pt x="0" y="97110"/>
                </a:cubicBezTo>
                <a:cubicBezTo>
                  <a:pt x="0" y="106547"/>
                  <a:pt x="2277" y="115481"/>
                  <a:pt x="4822" y="124315"/>
                </a:cubicBezTo>
                <a:lnTo>
                  <a:pt x="31411" y="124315"/>
                </a:lnTo>
                <a:cubicBezTo>
                  <a:pt x="31344" y="123893"/>
                  <a:pt x="31544" y="123491"/>
                  <a:pt x="31411" y="123062"/>
                </a:cubicBezTo>
                <a:cubicBezTo>
                  <a:pt x="28463" y="114898"/>
                  <a:pt x="26789" y="106105"/>
                  <a:pt x="26789" y="97110"/>
                </a:cubicBezTo>
                <a:cubicBezTo>
                  <a:pt x="26789" y="57443"/>
                  <a:pt x="56726" y="25738"/>
                  <a:pt x="92958" y="25744"/>
                </a:cubicBezTo>
                <a:cubicBezTo>
                  <a:pt x="129123" y="25744"/>
                  <a:pt x="159060" y="57443"/>
                  <a:pt x="159060" y="97110"/>
                </a:cubicBezTo>
                <a:cubicBezTo>
                  <a:pt x="159060" y="97439"/>
                  <a:pt x="158926" y="112809"/>
                  <a:pt x="158859" y="124315"/>
                </a:cubicBezTo>
                <a:cubicBezTo>
                  <a:pt x="158859" y="128568"/>
                  <a:pt x="158859" y="131990"/>
                  <a:pt x="158859" y="134361"/>
                </a:cubicBezTo>
                <a:cubicBezTo>
                  <a:pt x="158592" y="192078"/>
                  <a:pt x="157587" y="379092"/>
                  <a:pt x="157587" y="378811"/>
                </a:cubicBezTo>
                <a:cubicBezTo>
                  <a:pt x="154506" y="399700"/>
                  <a:pt x="136893" y="415023"/>
                  <a:pt x="115528" y="415023"/>
                </a:cubicBezTo>
                <a:cubicBezTo>
                  <a:pt x="91485" y="415023"/>
                  <a:pt x="71996" y="396298"/>
                  <a:pt x="71996" y="373165"/>
                </a:cubicBezTo>
                <a:lnTo>
                  <a:pt x="74339" y="134361"/>
                </a:lnTo>
                <a:lnTo>
                  <a:pt x="74541" y="124315"/>
                </a:lnTo>
                <a:lnTo>
                  <a:pt x="74742" y="100459"/>
                </a:lnTo>
                <a:cubicBezTo>
                  <a:pt x="74809" y="93353"/>
                  <a:pt x="68915" y="87761"/>
                  <a:pt x="61548" y="87694"/>
                </a:cubicBezTo>
                <a:cubicBezTo>
                  <a:pt x="54181" y="87620"/>
                  <a:pt x="48020" y="93146"/>
                  <a:pt x="47953" y="100251"/>
                </a:cubicBezTo>
                <a:lnTo>
                  <a:pt x="47752" y="124315"/>
                </a:lnTo>
                <a:lnTo>
                  <a:pt x="47550" y="134361"/>
                </a:lnTo>
                <a:lnTo>
                  <a:pt x="45207" y="372951"/>
                </a:lnTo>
                <a:cubicBezTo>
                  <a:pt x="45207" y="410422"/>
                  <a:pt x="76684" y="440767"/>
                  <a:pt x="115528" y="440761"/>
                </a:cubicBezTo>
                <a:cubicBezTo>
                  <a:pt x="150487" y="440761"/>
                  <a:pt x="179286" y="415914"/>
                  <a:pt x="184175" y="382581"/>
                </a:cubicBezTo>
                <a:cubicBezTo>
                  <a:pt x="184443" y="381101"/>
                  <a:pt x="185381" y="195232"/>
                  <a:pt x="185648" y="134361"/>
                </a:cubicBezTo>
                <a:cubicBezTo>
                  <a:pt x="185648" y="131896"/>
                  <a:pt x="185648" y="128501"/>
                  <a:pt x="185648" y="124315"/>
                </a:cubicBezTo>
                <a:cubicBezTo>
                  <a:pt x="185715" y="112996"/>
                  <a:pt x="185849" y="98115"/>
                  <a:pt x="185849" y="97110"/>
                </a:cubicBezTo>
                <a:cubicBezTo>
                  <a:pt x="185849" y="43760"/>
                  <a:pt x="144528" y="0"/>
                  <a:pt x="9295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Singl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_2">
    <p:spTree>
      <p:nvGrpSpPr>
        <p:cNvPr id="1" name="Shape 1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" name="Google Shape;1333;p21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Singl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ourgette"/>
              <a:buNone/>
              <a:defRPr sz="4500" b="1">
                <a:solidFill>
                  <a:schemeClr val="dk1"/>
                </a:solidFill>
                <a:latin typeface="Courgette"/>
                <a:ea typeface="Courgette"/>
                <a:cs typeface="Courgette"/>
                <a:sym typeface="Courgett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DM Sans Black"/>
              <a:buNone/>
              <a:defRPr sz="4500">
                <a:solidFill>
                  <a:schemeClr val="dk1"/>
                </a:solidFill>
                <a:latin typeface="DM Sans Black"/>
                <a:ea typeface="DM Sans Black"/>
                <a:cs typeface="DM Sans Black"/>
                <a:sym typeface="DM Sans Black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DM Sans Black"/>
              <a:buNone/>
              <a:defRPr sz="4500">
                <a:solidFill>
                  <a:schemeClr val="dk1"/>
                </a:solidFill>
                <a:latin typeface="DM Sans Black"/>
                <a:ea typeface="DM Sans Black"/>
                <a:cs typeface="DM Sans Black"/>
                <a:sym typeface="DM Sans Black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DM Sans Black"/>
              <a:buNone/>
              <a:defRPr sz="4500">
                <a:solidFill>
                  <a:schemeClr val="dk1"/>
                </a:solidFill>
                <a:latin typeface="DM Sans Black"/>
                <a:ea typeface="DM Sans Black"/>
                <a:cs typeface="DM Sans Black"/>
                <a:sym typeface="DM Sans Black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DM Sans Black"/>
              <a:buNone/>
              <a:defRPr sz="4500">
                <a:solidFill>
                  <a:schemeClr val="dk1"/>
                </a:solidFill>
                <a:latin typeface="DM Sans Black"/>
                <a:ea typeface="DM Sans Black"/>
                <a:cs typeface="DM Sans Black"/>
                <a:sym typeface="DM Sans Black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DM Sans Black"/>
              <a:buNone/>
              <a:defRPr sz="4500">
                <a:solidFill>
                  <a:schemeClr val="dk1"/>
                </a:solidFill>
                <a:latin typeface="DM Sans Black"/>
                <a:ea typeface="DM Sans Black"/>
                <a:cs typeface="DM Sans Black"/>
                <a:sym typeface="DM Sans Black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DM Sans Black"/>
              <a:buNone/>
              <a:defRPr sz="4500">
                <a:solidFill>
                  <a:schemeClr val="dk1"/>
                </a:solidFill>
                <a:latin typeface="DM Sans Black"/>
                <a:ea typeface="DM Sans Black"/>
                <a:cs typeface="DM Sans Black"/>
                <a:sym typeface="DM Sans Black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DM Sans Black"/>
              <a:buNone/>
              <a:defRPr sz="4500">
                <a:solidFill>
                  <a:schemeClr val="dk1"/>
                </a:solidFill>
                <a:latin typeface="DM Sans Black"/>
                <a:ea typeface="DM Sans Black"/>
                <a:cs typeface="DM Sans Black"/>
                <a:sym typeface="DM Sans Black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DM Sans Black"/>
              <a:buNone/>
              <a:defRPr sz="4500">
                <a:solidFill>
                  <a:schemeClr val="dk1"/>
                </a:solidFill>
                <a:latin typeface="DM Sans Black"/>
                <a:ea typeface="DM Sans Black"/>
                <a:cs typeface="DM Sans Black"/>
                <a:sym typeface="DM Sans Black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Courier Prime"/>
              <a:buChar char="●"/>
              <a:defRPr sz="2200">
                <a:solidFill>
                  <a:schemeClr val="dk2"/>
                </a:solidFill>
                <a:latin typeface="Courier Prime"/>
                <a:ea typeface="Courier Prime"/>
                <a:cs typeface="Courier Prime"/>
                <a:sym typeface="Courier Prime"/>
              </a:defRPr>
            </a:lvl1pPr>
            <a:lvl2pPr marL="914400" lvl="1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Courier Prime"/>
              <a:buChar char="○"/>
              <a:defRPr sz="2200">
                <a:solidFill>
                  <a:schemeClr val="dk2"/>
                </a:solidFill>
                <a:latin typeface="Courier Prime"/>
                <a:ea typeface="Courier Prime"/>
                <a:cs typeface="Courier Prime"/>
                <a:sym typeface="Courier Prime"/>
              </a:defRPr>
            </a:lvl2pPr>
            <a:lvl3pPr marL="1371600" lvl="2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Courier Prime"/>
              <a:buChar char="■"/>
              <a:defRPr sz="2200">
                <a:solidFill>
                  <a:schemeClr val="dk2"/>
                </a:solidFill>
                <a:latin typeface="Courier Prime"/>
                <a:ea typeface="Courier Prime"/>
                <a:cs typeface="Courier Prime"/>
                <a:sym typeface="Courier Prime"/>
              </a:defRPr>
            </a:lvl3pPr>
            <a:lvl4pPr marL="1828800" lvl="3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Courier Prime"/>
              <a:buChar char="●"/>
              <a:defRPr sz="2200">
                <a:solidFill>
                  <a:schemeClr val="dk2"/>
                </a:solidFill>
                <a:latin typeface="Courier Prime"/>
                <a:ea typeface="Courier Prime"/>
                <a:cs typeface="Courier Prime"/>
                <a:sym typeface="Courier Prime"/>
              </a:defRPr>
            </a:lvl4pPr>
            <a:lvl5pPr marL="2286000" lvl="4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Courier Prime"/>
              <a:buChar char="○"/>
              <a:defRPr sz="2200">
                <a:solidFill>
                  <a:schemeClr val="dk2"/>
                </a:solidFill>
                <a:latin typeface="Courier Prime"/>
                <a:ea typeface="Courier Prime"/>
                <a:cs typeface="Courier Prime"/>
                <a:sym typeface="Courier Prime"/>
              </a:defRPr>
            </a:lvl5pPr>
            <a:lvl6pPr marL="2743200" lvl="5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Courier Prime"/>
              <a:buChar char="■"/>
              <a:defRPr sz="2200">
                <a:solidFill>
                  <a:schemeClr val="dk2"/>
                </a:solidFill>
                <a:latin typeface="Courier Prime"/>
                <a:ea typeface="Courier Prime"/>
                <a:cs typeface="Courier Prime"/>
                <a:sym typeface="Courier Prime"/>
              </a:defRPr>
            </a:lvl6pPr>
            <a:lvl7pPr marL="3200400" lvl="6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Courier Prime"/>
              <a:buChar char="●"/>
              <a:defRPr sz="2200">
                <a:solidFill>
                  <a:schemeClr val="dk2"/>
                </a:solidFill>
                <a:latin typeface="Courier Prime"/>
                <a:ea typeface="Courier Prime"/>
                <a:cs typeface="Courier Prime"/>
                <a:sym typeface="Courier Prime"/>
              </a:defRPr>
            </a:lvl7pPr>
            <a:lvl8pPr marL="3657600" lvl="7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Courier Prime"/>
              <a:buChar char="○"/>
              <a:defRPr sz="2200">
                <a:solidFill>
                  <a:schemeClr val="dk2"/>
                </a:solidFill>
                <a:latin typeface="Courier Prime"/>
                <a:ea typeface="Courier Prime"/>
                <a:cs typeface="Courier Prime"/>
                <a:sym typeface="Courier Prime"/>
              </a:defRPr>
            </a:lvl8pPr>
            <a:lvl9pPr marL="4114800" lvl="8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Courier Prime"/>
              <a:buChar char="■"/>
              <a:defRPr sz="2200">
                <a:solidFill>
                  <a:schemeClr val="dk2"/>
                </a:solidFill>
                <a:latin typeface="Courier Prime"/>
                <a:ea typeface="Courier Prime"/>
                <a:cs typeface="Courier Prime"/>
                <a:sym typeface="Courier Prime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" name="Google Shape;9;p1"/>
          <p:cNvSpPr/>
          <p:nvPr/>
        </p:nvSpPr>
        <p:spPr>
          <a:xfrm rot="5400000">
            <a:off x="-462658" y="6119355"/>
            <a:ext cx="1131345" cy="114589"/>
          </a:xfrm>
          <a:custGeom>
            <a:avLst/>
            <a:gdLst/>
            <a:ahLst/>
            <a:cxnLst/>
            <a:rect l="l" t="t" r="r" b="b"/>
            <a:pathLst>
              <a:path w="919793" h="87640" extrusionOk="0">
                <a:moveTo>
                  <a:pt x="657321" y="73442"/>
                </a:moveTo>
                <a:cubicBezTo>
                  <a:pt x="659149" y="73404"/>
                  <a:pt x="660912" y="74128"/>
                  <a:pt x="662179" y="75442"/>
                </a:cubicBezTo>
                <a:cubicBezTo>
                  <a:pt x="663493" y="76709"/>
                  <a:pt x="664217" y="78471"/>
                  <a:pt x="664179" y="80300"/>
                </a:cubicBezTo>
                <a:cubicBezTo>
                  <a:pt x="664198" y="82148"/>
                  <a:pt x="663474" y="83939"/>
                  <a:pt x="662179" y="85253"/>
                </a:cubicBezTo>
                <a:cubicBezTo>
                  <a:pt x="660912" y="86568"/>
                  <a:pt x="659149" y="87291"/>
                  <a:pt x="657321" y="87253"/>
                </a:cubicBezTo>
                <a:cubicBezTo>
                  <a:pt x="655492" y="87291"/>
                  <a:pt x="653730" y="86568"/>
                  <a:pt x="652463" y="85253"/>
                </a:cubicBezTo>
                <a:cubicBezTo>
                  <a:pt x="651168" y="83939"/>
                  <a:pt x="650444" y="82148"/>
                  <a:pt x="650463" y="80300"/>
                </a:cubicBezTo>
                <a:cubicBezTo>
                  <a:pt x="650425" y="78471"/>
                  <a:pt x="651149" y="76709"/>
                  <a:pt x="652463" y="75442"/>
                </a:cubicBezTo>
                <a:cubicBezTo>
                  <a:pt x="653730" y="74128"/>
                  <a:pt x="655492" y="73404"/>
                  <a:pt x="657321" y="73442"/>
                </a:cubicBezTo>
                <a:close/>
                <a:moveTo>
                  <a:pt x="783051" y="31056"/>
                </a:moveTo>
                <a:cubicBezTo>
                  <a:pt x="776688" y="30989"/>
                  <a:pt x="770602" y="33618"/>
                  <a:pt x="766287" y="38295"/>
                </a:cubicBezTo>
                <a:cubicBezTo>
                  <a:pt x="761677" y="42876"/>
                  <a:pt x="759134" y="49134"/>
                  <a:pt x="759238" y="55630"/>
                </a:cubicBezTo>
                <a:cubicBezTo>
                  <a:pt x="759229" y="59935"/>
                  <a:pt x="760343" y="64174"/>
                  <a:pt x="762477" y="67917"/>
                </a:cubicBezTo>
                <a:cubicBezTo>
                  <a:pt x="764468" y="71632"/>
                  <a:pt x="767468" y="74709"/>
                  <a:pt x="771144" y="76776"/>
                </a:cubicBezTo>
                <a:cubicBezTo>
                  <a:pt x="774783" y="78804"/>
                  <a:pt x="778888" y="79852"/>
                  <a:pt x="783051" y="79824"/>
                </a:cubicBezTo>
                <a:cubicBezTo>
                  <a:pt x="787213" y="79843"/>
                  <a:pt x="791319" y="78795"/>
                  <a:pt x="794957" y="76776"/>
                </a:cubicBezTo>
                <a:cubicBezTo>
                  <a:pt x="798586" y="74652"/>
                  <a:pt x="801587" y="71594"/>
                  <a:pt x="803625" y="67917"/>
                </a:cubicBezTo>
                <a:cubicBezTo>
                  <a:pt x="805730" y="64165"/>
                  <a:pt x="806816" y="59926"/>
                  <a:pt x="806768" y="55630"/>
                </a:cubicBezTo>
                <a:cubicBezTo>
                  <a:pt x="806873" y="49134"/>
                  <a:pt x="804330" y="42876"/>
                  <a:pt x="799719" y="38295"/>
                </a:cubicBezTo>
                <a:cubicBezTo>
                  <a:pt x="795452" y="33608"/>
                  <a:pt x="789385" y="30979"/>
                  <a:pt x="783051" y="31056"/>
                </a:cubicBezTo>
                <a:close/>
                <a:moveTo>
                  <a:pt x="124778" y="30960"/>
                </a:moveTo>
                <a:cubicBezTo>
                  <a:pt x="120558" y="30922"/>
                  <a:pt x="116405" y="32046"/>
                  <a:pt x="112776" y="34198"/>
                </a:cubicBezTo>
                <a:cubicBezTo>
                  <a:pt x="109090" y="36332"/>
                  <a:pt x="106061" y="39428"/>
                  <a:pt x="104013" y="43152"/>
                </a:cubicBezTo>
                <a:cubicBezTo>
                  <a:pt x="101851" y="46886"/>
                  <a:pt x="100708" y="51124"/>
                  <a:pt x="100680" y="55439"/>
                </a:cubicBezTo>
                <a:cubicBezTo>
                  <a:pt x="100708" y="59754"/>
                  <a:pt x="101851" y="63993"/>
                  <a:pt x="104013" y="67726"/>
                </a:cubicBezTo>
                <a:cubicBezTo>
                  <a:pt x="106099" y="71489"/>
                  <a:pt x="109157" y="74613"/>
                  <a:pt x="112872" y="76775"/>
                </a:cubicBezTo>
                <a:cubicBezTo>
                  <a:pt x="116462" y="78956"/>
                  <a:pt x="120577" y="80109"/>
                  <a:pt x="124778" y="80109"/>
                </a:cubicBezTo>
                <a:cubicBezTo>
                  <a:pt x="129017" y="80080"/>
                  <a:pt x="133188" y="78966"/>
                  <a:pt x="136875" y="76870"/>
                </a:cubicBezTo>
                <a:cubicBezTo>
                  <a:pt x="140580" y="74822"/>
                  <a:pt x="143638" y="71784"/>
                  <a:pt x="145733" y="68107"/>
                </a:cubicBezTo>
                <a:cubicBezTo>
                  <a:pt x="147857" y="64297"/>
                  <a:pt x="148943" y="59992"/>
                  <a:pt x="148876" y="55630"/>
                </a:cubicBezTo>
                <a:cubicBezTo>
                  <a:pt x="149019" y="49057"/>
                  <a:pt x="146514" y="42714"/>
                  <a:pt x="141923" y="38008"/>
                </a:cubicBezTo>
                <a:cubicBezTo>
                  <a:pt x="137513" y="33484"/>
                  <a:pt x="131474" y="30950"/>
                  <a:pt x="125159" y="30960"/>
                </a:cubicBezTo>
                <a:close/>
                <a:moveTo>
                  <a:pt x="202407" y="30865"/>
                </a:moveTo>
                <a:cubicBezTo>
                  <a:pt x="196739" y="30751"/>
                  <a:pt x="191243" y="32836"/>
                  <a:pt x="187072" y="36675"/>
                </a:cubicBezTo>
                <a:cubicBezTo>
                  <a:pt x="183538" y="40104"/>
                  <a:pt x="181061" y="44467"/>
                  <a:pt x="179928" y="49248"/>
                </a:cubicBezTo>
                <a:lnTo>
                  <a:pt x="225267" y="49248"/>
                </a:lnTo>
                <a:cubicBezTo>
                  <a:pt x="224486" y="45619"/>
                  <a:pt x="222923" y="42209"/>
                  <a:pt x="220695" y="39247"/>
                </a:cubicBezTo>
                <a:cubicBezTo>
                  <a:pt x="218580" y="36618"/>
                  <a:pt x="215875" y="34522"/>
                  <a:pt x="212789" y="33151"/>
                </a:cubicBezTo>
                <a:cubicBezTo>
                  <a:pt x="209541" y="31636"/>
                  <a:pt x="205988" y="30865"/>
                  <a:pt x="202407" y="30865"/>
                </a:cubicBezTo>
                <a:close/>
                <a:moveTo>
                  <a:pt x="599885" y="30675"/>
                </a:moveTo>
                <a:cubicBezTo>
                  <a:pt x="595665" y="30637"/>
                  <a:pt x="591512" y="31761"/>
                  <a:pt x="587883" y="33914"/>
                </a:cubicBezTo>
                <a:cubicBezTo>
                  <a:pt x="584197" y="36047"/>
                  <a:pt x="581168" y="39143"/>
                  <a:pt x="579120" y="42867"/>
                </a:cubicBezTo>
                <a:cubicBezTo>
                  <a:pt x="576958" y="46601"/>
                  <a:pt x="575815" y="50839"/>
                  <a:pt x="575787" y="55154"/>
                </a:cubicBezTo>
                <a:cubicBezTo>
                  <a:pt x="575815" y="59469"/>
                  <a:pt x="576958" y="63708"/>
                  <a:pt x="579120" y="67442"/>
                </a:cubicBezTo>
                <a:cubicBezTo>
                  <a:pt x="581206" y="71204"/>
                  <a:pt x="584264" y="74328"/>
                  <a:pt x="587979" y="76490"/>
                </a:cubicBezTo>
                <a:cubicBezTo>
                  <a:pt x="591569" y="78672"/>
                  <a:pt x="595684" y="79824"/>
                  <a:pt x="599885" y="79824"/>
                </a:cubicBezTo>
                <a:cubicBezTo>
                  <a:pt x="604124" y="79796"/>
                  <a:pt x="608295" y="78681"/>
                  <a:pt x="611982" y="76586"/>
                </a:cubicBezTo>
                <a:cubicBezTo>
                  <a:pt x="615658" y="74509"/>
                  <a:pt x="618725" y="71480"/>
                  <a:pt x="620840" y="67823"/>
                </a:cubicBezTo>
                <a:cubicBezTo>
                  <a:pt x="622964" y="64013"/>
                  <a:pt x="624050" y="59707"/>
                  <a:pt x="623983" y="55345"/>
                </a:cubicBezTo>
                <a:cubicBezTo>
                  <a:pt x="624126" y="48773"/>
                  <a:pt x="621621" y="42429"/>
                  <a:pt x="617030" y="37724"/>
                </a:cubicBezTo>
                <a:cubicBezTo>
                  <a:pt x="612486" y="33209"/>
                  <a:pt x="606286" y="30770"/>
                  <a:pt x="599885" y="30961"/>
                </a:cubicBezTo>
                <a:close/>
                <a:moveTo>
                  <a:pt x="429673" y="30675"/>
                </a:moveTo>
                <a:cubicBezTo>
                  <a:pt x="425425" y="30627"/>
                  <a:pt x="421234" y="31751"/>
                  <a:pt x="417576" y="33913"/>
                </a:cubicBezTo>
                <a:cubicBezTo>
                  <a:pt x="413890" y="36047"/>
                  <a:pt x="410861" y="39142"/>
                  <a:pt x="408813" y="42867"/>
                </a:cubicBezTo>
                <a:cubicBezTo>
                  <a:pt x="406680" y="46610"/>
                  <a:pt x="405565" y="50848"/>
                  <a:pt x="405575" y="55154"/>
                </a:cubicBezTo>
                <a:cubicBezTo>
                  <a:pt x="405565" y="59459"/>
                  <a:pt x="406680" y="63698"/>
                  <a:pt x="408813" y="67441"/>
                </a:cubicBezTo>
                <a:cubicBezTo>
                  <a:pt x="410899" y="71203"/>
                  <a:pt x="413957" y="74328"/>
                  <a:pt x="417672" y="76490"/>
                </a:cubicBezTo>
                <a:cubicBezTo>
                  <a:pt x="421262" y="78671"/>
                  <a:pt x="425377" y="79823"/>
                  <a:pt x="429578" y="79823"/>
                </a:cubicBezTo>
                <a:cubicBezTo>
                  <a:pt x="433855" y="79785"/>
                  <a:pt x="438046" y="78671"/>
                  <a:pt x="441770" y="76585"/>
                </a:cubicBezTo>
                <a:cubicBezTo>
                  <a:pt x="445446" y="74528"/>
                  <a:pt x="448476" y="71499"/>
                  <a:pt x="450533" y="67822"/>
                </a:cubicBezTo>
                <a:cubicBezTo>
                  <a:pt x="452667" y="64012"/>
                  <a:pt x="453743" y="59707"/>
                  <a:pt x="453676" y="55344"/>
                </a:cubicBezTo>
                <a:cubicBezTo>
                  <a:pt x="453819" y="48772"/>
                  <a:pt x="451314" y="42428"/>
                  <a:pt x="446723" y="37723"/>
                </a:cubicBezTo>
                <a:cubicBezTo>
                  <a:pt x="442122" y="33122"/>
                  <a:pt x="435798" y="30665"/>
                  <a:pt x="429292" y="30960"/>
                </a:cubicBezTo>
                <a:close/>
                <a:moveTo>
                  <a:pt x="71723" y="24959"/>
                </a:moveTo>
                <a:lnTo>
                  <a:pt x="79819" y="24959"/>
                </a:lnTo>
                <a:lnTo>
                  <a:pt x="79819" y="85729"/>
                </a:lnTo>
                <a:lnTo>
                  <a:pt x="72009" y="85729"/>
                </a:lnTo>
                <a:close/>
                <a:moveTo>
                  <a:pt x="546544" y="24674"/>
                </a:moveTo>
                <a:lnTo>
                  <a:pt x="554355" y="24674"/>
                </a:lnTo>
                <a:lnTo>
                  <a:pt x="554355" y="85443"/>
                </a:lnTo>
                <a:lnTo>
                  <a:pt x="546544" y="85443"/>
                </a:lnTo>
                <a:close/>
                <a:moveTo>
                  <a:pt x="202311" y="23626"/>
                </a:moveTo>
                <a:cubicBezTo>
                  <a:pt x="211979" y="23283"/>
                  <a:pt x="221209" y="27655"/>
                  <a:pt x="227076" y="35342"/>
                </a:cubicBezTo>
                <a:cubicBezTo>
                  <a:pt x="231639" y="41285"/>
                  <a:pt x="234030" y="48620"/>
                  <a:pt x="233839" y="56106"/>
                </a:cubicBezTo>
                <a:lnTo>
                  <a:pt x="179166" y="56106"/>
                </a:lnTo>
                <a:cubicBezTo>
                  <a:pt x="179080" y="62545"/>
                  <a:pt x="181509" y="68765"/>
                  <a:pt x="185929" y="73442"/>
                </a:cubicBezTo>
                <a:cubicBezTo>
                  <a:pt x="190100" y="77937"/>
                  <a:pt x="195987" y="80433"/>
                  <a:pt x="202121" y="80300"/>
                </a:cubicBezTo>
                <a:cubicBezTo>
                  <a:pt x="205179" y="80290"/>
                  <a:pt x="208207" y="79738"/>
                  <a:pt x="211074" y="78680"/>
                </a:cubicBezTo>
                <a:cubicBezTo>
                  <a:pt x="213799" y="77661"/>
                  <a:pt x="216332" y="76213"/>
                  <a:pt x="218599" y="74394"/>
                </a:cubicBezTo>
                <a:cubicBezTo>
                  <a:pt x="221238" y="71784"/>
                  <a:pt x="223486" y="68793"/>
                  <a:pt x="225267" y="65536"/>
                </a:cubicBezTo>
                <a:lnTo>
                  <a:pt x="231839" y="69060"/>
                </a:lnTo>
                <a:cubicBezTo>
                  <a:pt x="229953" y="72880"/>
                  <a:pt x="227410" y="76328"/>
                  <a:pt x="224314" y="79252"/>
                </a:cubicBezTo>
                <a:cubicBezTo>
                  <a:pt x="221542" y="81824"/>
                  <a:pt x="218314" y="83862"/>
                  <a:pt x="214789" y="85253"/>
                </a:cubicBezTo>
                <a:cubicBezTo>
                  <a:pt x="210941" y="86643"/>
                  <a:pt x="206874" y="87320"/>
                  <a:pt x="202788" y="87253"/>
                </a:cubicBezTo>
                <a:cubicBezTo>
                  <a:pt x="193987" y="87834"/>
                  <a:pt x="185405" y="84319"/>
                  <a:pt x="179547" y="77728"/>
                </a:cubicBezTo>
                <a:cubicBezTo>
                  <a:pt x="174108" y="71699"/>
                  <a:pt x="171117" y="63850"/>
                  <a:pt x="171165" y="55725"/>
                </a:cubicBezTo>
                <a:cubicBezTo>
                  <a:pt x="171098" y="48267"/>
                  <a:pt x="173584" y="41000"/>
                  <a:pt x="178213" y="35151"/>
                </a:cubicBezTo>
                <a:cubicBezTo>
                  <a:pt x="183842" y="27560"/>
                  <a:pt x="192863" y="23245"/>
                  <a:pt x="202311" y="23626"/>
                </a:cubicBezTo>
                <a:close/>
                <a:moveTo>
                  <a:pt x="783051" y="23436"/>
                </a:moveTo>
                <a:cubicBezTo>
                  <a:pt x="791909" y="23207"/>
                  <a:pt x="800415" y="26903"/>
                  <a:pt x="806292" y="33532"/>
                </a:cubicBezTo>
                <a:cubicBezTo>
                  <a:pt x="811816" y="39514"/>
                  <a:pt x="814817" y="47391"/>
                  <a:pt x="814674" y="55535"/>
                </a:cubicBezTo>
                <a:cubicBezTo>
                  <a:pt x="814760" y="63812"/>
                  <a:pt x="811578" y="71785"/>
                  <a:pt x="805816" y="77728"/>
                </a:cubicBezTo>
                <a:cubicBezTo>
                  <a:pt x="799977" y="84062"/>
                  <a:pt x="791662" y="87539"/>
                  <a:pt x="783051" y="87253"/>
                </a:cubicBezTo>
                <a:cubicBezTo>
                  <a:pt x="774412" y="87558"/>
                  <a:pt x="766058" y="84081"/>
                  <a:pt x="760191" y="77728"/>
                </a:cubicBezTo>
                <a:cubicBezTo>
                  <a:pt x="754428" y="71785"/>
                  <a:pt x="751247" y="63812"/>
                  <a:pt x="751333" y="55535"/>
                </a:cubicBezTo>
                <a:cubicBezTo>
                  <a:pt x="751237" y="47429"/>
                  <a:pt x="754228" y="39600"/>
                  <a:pt x="759715" y="33627"/>
                </a:cubicBezTo>
                <a:cubicBezTo>
                  <a:pt x="765620" y="26969"/>
                  <a:pt x="774154" y="23236"/>
                  <a:pt x="783051" y="23436"/>
                </a:cubicBezTo>
                <a:close/>
                <a:moveTo>
                  <a:pt x="711804" y="23436"/>
                </a:moveTo>
                <a:cubicBezTo>
                  <a:pt x="715747" y="23407"/>
                  <a:pt x="719671" y="24017"/>
                  <a:pt x="723424" y="25246"/>
                </a:cubicBezTo>
                <a:cubicBezTo>
                  <a:pt x="726853" y="26322"/>
                  <a:pt x="730072" y="27960"/>
                  <a:pt x="732949" y="30103"/>
                </a:cubicBezTo>
                <a:cubicBezTo>
                  <a:pt x="735540" y="32170"/>
                  <a:pt x="737712" y="34732"/>
                  <a:pt x="739331" y="37628"/>
                </a:cubicBezTo>
                <a:lnTo>
                  <a:pt x="733139" y="41438"/>
                </a:lnTo>
                <a:cubicBezTo>
                  <a:pt x="728063" y="34466"/>
                  <a:pt x="719852" y="30475"/>
                  <a:pt x="711232" y="30770"/>
                </a:cubicBezTo>
                <a:cubicBezTo>
                  <a:pt x="704364" y="30570"/>
                  <a:pt x="697697" y="33142"/>
                  <a:pt x="692754" y="37914"/>
                </a:cubicBezTo>
                <a:cubicBezTo>
                  <a:pt x="687991" y="42410"/>
                  <a:pt x="685334" y="48696"/>
                  <a:pt x="685419" y="55249"/>
                </a:cubicBezTo>
                <a:cubicBezTo>
                  <a:pt x="685400" y="59640"/>
                  <a:pt x="686591" y="63955"/>
                  <a:pt x="688848" y="67727"/>
                </a:cubicBezTo>
                <a:cubicBezTo>
                  <a:pt x="691039" y="71756"/>
                  <a:pt x="694344" y="75061"/>
                  <a:pt x="698373" y="77252"/>
                </a:cubicBezTo>
                <a:cubicBezTo>
                  <a:pt x="702412" y="79414"/>
                  <a:pt x="706936" y="80529"/>
                  <a:pt x="711518" y="80491"/>
                </a:cubicBezTo>
                <a:cubicBezTo>
                  <a:pt x="720100" y="80624"/>
                  <a:pt x="728234" y="76661"/>
                  <a:pt x="733425" y="69823"/>
                </a:cubicBezTo>
                <a:lnTo>
                  <a:pt x="739616" y="73823"/>
                </a:lnTo>
                <a:cubicBezTo>
                  <a:pt x="736683" y="78205"/>
                  <a:pt x="732644" y="81719"/>
                  <a:pt x="727901" y="84015"/>
                </a:cubicBezTo>
                <a:cubicBezTo>
                  <a:pt x="722662" y="86482"/>
                  <a:pt x="716928" y="87720"/>
                  <a:pt x="711137" y="87634"/>
                </a:cubicBezTo>
                <a:cubicBezTo>
                  <a:pt x="702240" y="87806"/>
                  <a:pt x="693649" y="84367"/>
                  <a:pt x="687324" y="78109"/>
                </a:cubicBezTo>
                <a:cubicBezTo>
                  <a:pt x="681114" y="72375"/>
                  <a:pt x="677647" y="64270"/>
                  <a:pt x="677799" y="55821"/>
                </a:cubicBezTo>
                <a:cubicBezTo>
                  <a:pt x="677790" y="50058"/>
                  <a:pt x="679342" y="44400"/>
                  <a:pt x="682276" y="39438"/>
                </a:cubicBezTo>
                <a:cubicBezTo>
                  <a:pt x="685162" y="34437"/>
                  <a:pt x="689382" y="30351"/>
                  <a:pt x="694468" y="27627"/>
                </a:cubicBezTo>
                <a:cubicBezTo>
                  <a:pt x="699802" y="24808"/>
                  <a:pt x="705765" y="23369"/>
                  <a:pt x="711804" y="23436"/>
                </a:cubicBezTo>
                <a:close/>
                <a:moveTo>
                  <a:pt x="262414" y="23245"/>
                </a:moveTo>
                <a:cubicBezTo>
                  <a:pt x="268786" y="23798"/>
                  <a:pt x="274692" y="26807"/>
                  <a:pt x="278892" y="31627"/>
                </a:cubicBezTo>
                <a:lnTo>
                  <a:pt x="273939" y="36771"/>
                </a:lnTo>
                <a:cubicBezTo>
                  <a:pt x="270777" y="33246"/>
                  <a:pt x="266376" y="31094"/>
                  <a:pt x="261652" y="30770"/>
                </a:cubicBezTo>
                <a:cubicBezTo>
                  <a:pt x="259223" y="30732"/>
                  <a:pt x="256871" y="31618"/>
                  <a:pt x="255080" y="33246"/>
                </a:cubicBezTo>
                <a:cubicBezTo>
                  <a:pt x="253394" y="34704"/>
                  <a:pt x="252422" y="36828"/>
                  <a:pt x="252413" y="39056"/>
                </a:cubicBezTo>
                <a:cubicBezTo>
                  <a:pt x="252499" y="41152"/>
                  <a:pt x="253261" y="43162"/>
                  <a:pt x="254604" y="44772"/>
                </a:cubicBezTo>
                <a:cubicBezTo>
                  <a:pt x="257385" y="47439"/>
                  <a:pt x="260604" y="49601"/>
                  <a:pt x="264129" y="51153"/>
                </a:cubicBezTo>
                <a:cubicBezTo>
                  <a:pt x="268643" y="53201"/>
                  <a:pt x="272701" y="56154"/>
                  <a:pt x="276035" y="59821"/>
                </a:cubicBezTo>
                <a:cubicBezTo>
                  <a:pt x="278016" y="62602"/>
                  <a:pt x="279073" y="65936"/>
                  <a:pt x="279083" y="69346"/>
                </a:cubicBezTo>
                <a:cubicBezTo>
                  <a:pt x="279130" y="74109"/>
                  <a:pt x="277235" y="78681"/>
                  <a:pt x="273844" y="82014"/>
                </a:cubicBezTo>
                <a:cubicBezTo>
                  <a:pt x="270339" y="85434"/>
                  <a:pt x="265595" y="87291"/>
                  <a:pt x="260699" y="87158"/>
                </a:cubicBezTo>
                <a:cubicBezTo>
                  <a:pt x="257204" y="87158"/>
                  <a:pt x="253756" y="86377"/>
                  <a:pt x="250603" y="84872"/>
                </a:cubicBezTo>
                <a:cubicBezTo>
                  <a:pt x="247526" y="83405"/>
                  <a:pt x="244821" y="81262"/>
                  <a:pt x="242697" y="78585"/>
                </a:cubicBezTo>
                <a:lnTo>
                  <a:pt x="247650" y="72966"/>
                </a:lnTo>
                <a:cubicBezTo>
                  <a:pt x="250651" y="76995"/>
                  <a:pt x="255299" y="79471"/>
                  <a:pt x="260319" y="79728"/>
                </a:cubicBezTo>
                <a:cubicBezTo>
                  <a:pt x="263262" y="79814"/>
                  <a:pt x="266129" y="78757"/>
                  <a:pt x="268320" y="76776"/>
                </a:cubicBezTo>
                <a:cubicBezTo>
                  <a:pt x="270406" y="74985"/>
                  <a:pt x="271625" y="72385"/>
                  <a:pt x="271653" y="69632"/>
                </a:cubicBezTo>
                <a:cubicBezTo>
                  <a:pt x="271634" y="67441"/>
                  <a:pt x="270863" y="65317"/>
                  <a:pt x="269463" y="63631"/>
                </a:cubicBezTo>
                <a:cubicBezTo>
                  <a:pt x="266653" y="60983"/>
                  <a:pt x="263433" y="58802"/>
                  <a:pt x="259938" y="57154"/>
                </a:cubicBezTo>
                <a:cubicBezTo>
                  <a:pt x="255623" y="55259"/>
                  <a:pt x="251784" y="52430"/>
                  <a:pt x="248698" y="48867"/>
                </a:cubicBezTo>
                <a:cubicBezTo>
                  <a:pt x="246698" y="46105"/>
                  <a:pt x="245660" y="42752"/>
                  <a:pt x="245745" y="39342"/>
                </a:cubicBezTo>
                <a:cubicBezTo>
                  <a:pt x="245631" y="34999"/>
                  <a:pt x="247355" y="30808"/>
                  <a:pt x="250508" y="27817"/>
                </a:cubicBezTo>
                <a:cubicBezTo>
                  <a:pt x="253699" y="24760"/>
                  <a:pt x="257994" y="23112"/>
                  <a:pt x="262414" y="23245"/>
                </a:cubicBezTo>
                <a:close/>
                <a:moveTo>
                  <a:pt x="19813" y="23245"/>
                </a:moveTo>
                <a:cubicBezTo>
                  <a:pt x="26146" y="23845"/>
                  <a:pt x="32005" y="26836"/>
                  <a:pt x="36196" y="31627"/>
                </a:cubicBezTo>
                <a:lnTo>
                  <a:pt x="31147" y="36771"/>
                </a:lnTo>
                <a:cubicBezTo>
                  <a:pt x="28023" y="33256"/>
                  <a:pt x="23651" y="31104"/>
                  <a:pt x="18955" y="30770"/>
                </a:cubicBezTo>
                <a:cubicBezTo>
                  <a:pt x="16526" y="30732"/>
                  <a:pt x="14174" y="31618"/>
                  <a:pt x="12383" y="33247"/>
                </a:cubicBezTo>
                <a:cubicBezTo>
                  <a:pt x="10697" y="34704"/>
                  <a:pt x="9725" y="36828"/>
                  <a:pt x="9716" y="39057"/>
                </a:cubicBezTo>
                <a:cubicBezTo>
                  <a:pt x="9802" y="41152"/>
                  <a:pt x="10564" y="43162"/>
                  <a:pt x="11907" y="44772"/>
                </a:cubicBezTo>
                <a:cubicBezTo>
                  <a:pt x="14688" y="47439"/>
                  <a:pt x="17907" y="49601"/>
                  <a:pt x="21432" y="51154"/>
                </a:cubicBezTo>
                <a:cubicBezTo>
                  <a:pt x="25928" y="53201"/>
                  <a:pt x="29947" y="56145"/>
                  <a:pt x="33243" y="59821"/>
                </a:cubicBezTo>
                <a:cubicBezTo>
                  <a:pt x="35291" y="62574"/>
                  <a:pt x="36396" y="65917"/>
                  <a:pt x="36386" y="69346"/>
                </a:cubicBezTo>
                <a:cubicBezTo>
                  <a:pt x="36443" y="74128"/>
                  <a:pt x="34510" y="78710"/>
                  <a:pt x="31052" y="82015"/>
                </a:cubicBezTo>
                <a:cubicBezTo>
                  <a:pt x="27594" y="85453"/>
                  <a:pt x="22880" y="87311"/>
                  <a:pt x="18003" y="87158"/>
                </a:cubicBezTo>
                <a:cubicBezTo>
                  <a:pt x="14507" y="87158"/>
                  <a:pt x="11059" y="86377"/>
                  <a:pt x="7906" y="84872"/>
                </a:cubicBezTo>
                <a:cubicBezTo>
                  <a:pt x="4820" y="83405"/>
                  <a:pt x="2124" y="81262"/>
                  <a:pt x="0" y="78586"/>
                </a:cubicBezTo>
                <a:lnTo>
                  <a:pt x="4954" y="72966"/>
                </a:lnTo>
                <a:cubicBezTo>
                  <a:pt x="7954" y="76995"/>
                  <a:pt x="12602" y="79472"/>
                  <a:pt x="17622" y="79729"/>
                </a:cubicBezTo>
                <a:cubicBezTo>
                  <a:pt x="20574" y="79814"/>
                  <a:pt x="23432" y="78757"/>
                  <a:pt x="25623" y="76776"/>
                </a:cubicBezTo>
                <a:cubicBezTo>
                  <a:pt x="27718" y="74985"/>
                  <a:pt x="28928" y="72385"/>
                  <a:pt x="28956" y="69632"/>
                </a:cubicBezTo>
                <a:cubicBezTo>
                  <a:pt x="28937" y="67441"/>
                  <a:pt x="28166" y="65317"/>
                  <a:pt x="26766" y="63631"/>
                </a:cubicBezTo>
                <a:cubicBezTo>
                  <a:pt x="23956" y="60974"/>
                  <a:pt x="20746" y="58793"/>
                  <a:pt x="17241" y="57154"/>
                </a:cubicBezTo>
                <a:cubicBezTo>
                  <a:pt x="12973" y="55230"/>
                  <a:pt x="9163" y="52401"/>
                  <a:pt x="6097" y="48868"/>
                </a:cubicBezTo>
                <a:cubicBezTo>
                  <a:pt x="4096" y="46105"/>
                  <a:pt x="3058" y="42753"/>
                  <a:pt x="3144" y="39343"/>
                </a:cubicBezTo>
                <a:cubicBezTo>
                  <a:pt x="2991" y="34990"/>
                  <a:pt x="4725" y="30789"/>
                  <a:pt x="7906" y="27817"/>
                </a:cubicBezTo>
                <a:cubicBezTo>
                  <a:pt x="11088" y="24741"/>
                  <a:pt x="15383" y="23083"/>
                  <a:pt x="19813" y="23245"/>
                </a:cubicBezTo>
                <a:close/>
                <a:moveTo>
                  <a:pt x="857726" y="23150"/>
                </a:moveTo>
                <a:cubicBezTo>
                  <a:pt x="860612" y="23141"/>
                  <a:pt x="863460" y="23722"/>
                  <a:pt x="866108" y="24865"/>
                </a:cubicBezTo>
                <a:cubicBezTo>
                  <a:pt x="868594" y="25865"/>
                  <a:pt x="870813" y="27427"/>
                  <a:pt x="872585" y="29437"/>
                </a:cubicBezTo>
                <a:cubicBezTo>
                  <a:pt x="874576" y="31885"/>
                  <a:pt x="876071" y="34695"/>
                  <a:pt x="876966" y="37724"/>
                </a:cubicBezTo>
                <a:cubicBezTo>
                  <a:pt x="879157" y="33352"/>
                  <a:pt x="882443" y="29608"/>
                  <a:pt x="886491" y="26865"/>
                </a:cubicBezTo>
                <a:cubicBezTo>
                  <a:pt x="890235" y="24436"/>
                  <a:pt x="894607" y="23141"/>
                  <a:pt x="899065" y="23150"/>
                </a:cubicBezTo>
                <a:cubicBezTo>
                  <a:pt x="903008" y="23065"/>
                  <a:pt x="906894" y="24160"/>
                  <a:pt x="910209" y="26294"/>
                </a:cubicBezTo>
                <a:cubicBezTo>
                  <a:pt x="913438" y="28446"/>
                  <a:pt x="915933" y="31542"/>
                  <a:pt x="917352" y="35152"/>
                </a:cubicBezTo>
                <a:cubicBezTo>
                  <a:pt x="919219" y="40667"/>
                  <a:pt x="920029" y="46486"/>
                  <a:pt x="919734" y="52297"/>
                </a:cubicBezTo>
                <a:lnTo>
                  <a:pt x="919734" y="85444"/>
                </a:lnTo>
                <a:lnTo>
                  <a:pt x="911733" y="85444"/>
                </a:lnTo>
                <a:lnTo>
                  <a:pt x="911733" y="52297"/>
                </a:lnTo>
                <a:cubicBezTo>
                  <a:pt x="911990" y="47772"/>
                  <a:pt x="911504" y="43239"/>
                  <a:pt x="910304" y="38867"/>
                </a:cubicBezTo>
                <a:cubicBezTo>
                  <a:pt x="909428" y="36419"/>
                  <a:pt x="907751" y="34333"/>
                  <a:pt x="905541" y="32961"/>
                </a:cubicBezTo>
                <a:cubicBezTo>
                  <a:pt x="903170" y="31418"/>
                  <a:pt x="900369" y="30646"/>
                  <a:pt x="897541" y="30770"/>
                </a:cubicBezTo>
                <a:cubicBezTo>
                  <a:pt x="893807" y="30713"/>
                  <a:pt x="890159" y="31885"/>
                  <a:pt x="887158" y="34104"/>
                </a:cubicBezTo>
                <a:cubicBezTo>
                  <a:pt x="884034" y="36304"/>
                  <a:pt x="881643" y="39390"/>
                  <a:pt x="880300" y="42962"/>
                </a:cubicBezTo>
                <a:cubicBezTo>
                  <a:pt x="878500" y="49144"/>
                  <a:pt x="877757" y="55583"/>
                  <a:pt x="878109" y="62012"/>
                </a:cubicBezTo>
                <a:lnTo>
                  <a:pt x="878109" y="85825"/>
                </a:lnTo>
                <a:lnTo>
                  <a:pt x="870394" y="85825"/>
                </a:lnTo>
                <a:lnTo>
                  <a:pt x="870394" y="54678"/>
                </a:lnTo>
                <a:cubicBezTo>
                  <a:pt x="870623" y="49687"/>
                  <a:pt x="870175" y="44686"/>
                  <a:pt x="869061" y="39819"/>
                </a:cubicBezTo>
                <a:cubicBezTo>
                  <a:pt x="868194" y="37238"/>
                  <a:pt x="866527" y="34999"/>
                  <a:pt x="864298" y="33437"/>
                </a:cubicBezTo>
                <a:cubicBezTo>
                  <a:pt x="861888" y="31875"/>
                  <a:pt x="859069" y="31075"/>
                  <a:pt x="856202" y="31151"/>
                </a:cubicBezTo>
                <a:cubicBezTo>
                  <a:pt x="852554" y="31142"/>
                  <a:pt x="848991" y="32275"/>
                  <a:pt x="846010" y="34390"/>
                </a:cubicBezTo>
                <a:cubicBezTo>
                  <a:pt x="842867" y="36552"/>
                  <a:pt x="840447" y="39600"/>
                  <a:pt x="839057" y="43153"/>
                </a:cubicBezTo>
                <a:cubicBezTo>
                  <a:pt x="837276" y="48620"/>
                  <a:pt x="836504" y="54364"/>
                  <a:pt x="836771" y="60107"/>
                </a:cubicBezTo>
                <a:lnTo>
                  <a:pt x="836771" y="85825"/>
                </a:lnTo>
                <a:lnTo>
                  <a:pt x="828960" y="85825"/>
                </a:lnTo>
                <a:lnTo>
                  <a:pt x="829056" y="24674"/>
                </a:lnTo>
                <a:lnTo>
                  <a:pt x="836866" y="24674"/>
                </a:lnTo>
                <a:lnTo>
                  <a:pt x="836866" y="35152"/>
                </a:lnTo>
                <a:cubicBezTo>
                  <a:pt x="839105" y="31828"/>
                  <a:pt x="841953" y="28951"/>
                  <a:pt x="845248" y="26675"/>
                </a:cubicBezTo>
                <a:cubicBezTo>
                  <a:pt x="849011" y="24379"/>
                  <a:pt x="853325" y="23160"/>
                  <a:pt x="857726" y="23150"/>
                </a:cubicBezTo>
                <a:close/>
                <a:moveTo>
                  <a:pt x="321373" y="23149"/>
                </a:moveTo>
                <a:cubicBezTo>
                  <a:pt x="324259" y="23140"/>
                  <a:pt x="327107" y="23721"/>
                  <a:pt x="329755" y="24864"/>
                </a:cubicBezTo>
                <a:cubicBezTo>
                  <a:pt x="332222" y="25893"/>
                  <a:pt x="334442" y="27455"/>
                  <a:pt x="336232" y="29436"/>
                </a:cubicBezTo>
                <a:cubicBezTo>
                  <a:pt x="338194" y="31903"/>
                  <a:pt x="339671" y="34713"/>
                  <a:pt x="340614" y="37723"/>
                </a:cubicBezTo>
                <a:cubicBezTo>
                  <a:pt x="342804" y="33351"/>
                  <a:pt x="346091" y="29608"/>
                  <a:pt x="350139" y="26864"/>
                </a:cubicBezTo>
                <a:cubicBezTo>
                  <a:pt x="353882" y="24435"/>
                  <a:pt x="358254" y="23140"/>
                  <a:pt x="362712" y="23149"/>
                </a:cubicBezTo>
                <a:cubicBezTo>
                  <a:pt x="366655" y="23083"/>
                  <a:pt x="370532" y="24178"/>
                  <a:pt x="373856" y="26293"/>
                </a:cubicBezTo>
                <a:cubicBezTo>
                  <a:pt x="377047" y="28493"/>
                  <a:pt x="379523" y="31570"/>
                  <a:pt x="381000" y="35151"/>
                </a:cubicBezTo>
                <a:cubicBezTo>
                  <a:pt x="382781" y="40685"/>
                  <a:pt x="383552" y="46486"/>
                  <a:pt x="383286" y="52296"/>
                </a:cubicBezTo>
                <a:lnTo>
                  <a:pt x="383286" y="85443"/>
                </a:lnTo>
                <a:lnTo>
                  <a:pt x="375380" y="85443"/>
                </a:lnTo>
                <a:lnTo>
                  <a:pt x="375380" y="52296"/>
                </a:lnTo>
                <a:cubicBezTo>
                  <a:pt x="375637" y="47772"/>
                  <a:pt x="375152" y="43238"/>
                  <a:pt x="373951" y="38866"/>
                </a:cubicBezTo>
                <a:cubicBezTo>
                  <a:pt x="373046" y="36437"/>
                  <a:pt x="371370" y="34360"/>
                  <a:pt x="369189" y="32960"/>
                </a:cubicBezTo>
                <a:cubicBezTo>
                  <a:pt x="366808" y="31436"/>
                  <a:pt x="364017" y="30674"/>
                  <a:pt x="361188" y="30769"/>
                </a:cubicBezTo>
                <a:cubicBezTo>
                  <a:pt x="357454" y="30712"/>
                  <a:pt x="353806" y="31884"/>
                  <a:pt x="350806" y="34103"/>
                </a:cubicBezTo>
                <a:cubicBezTo>
                  <a:pt x="347681" y="36303"/>
                  <a:pt x="345291" y="39390"/>
                  <a:pt x="343948" y="42961"/>
                </a:cubicBezTo>
                <a:cubicBezTo>
                  <a:pt x="342100" y="49134"/>
                  <a:pt x="341357" y="55582"/>
                  <a:pt x="341757" y="62011"/>
                </a:cubicBezTo>
                <a:lnTo>
                  <a:pt x="341757" y="85824"/>
                </a:lnTo>
                <a:lnTo>
                  <a:pt x="333946" y="85824"/>
                </a:lnTo>
                <a:lnTo>
                  <a:pt x="333946" y="54677"/>
                </a:lnTo>
                <a:cubicBezTo>
                  <a:pt x="334213" y="49677"/>
                  <a:pt x="333727" y="44676"/>
                  <a:pt x="332518" y="39818"/>
                </a:cubicBezTo>
                <a:cubicBezTo>
                  <a:pt x="331679" y="37218"/>
                  <a:pt x="330003" y="34980"/>
                  <a:pt x="327755" y="33436"/>
                </a:cubicBezTo>
                <a:cubicBezTo>
                  <a:pt x="325345" y="31874"/>
                  <a:pt x="322526" y="31074"/>
                  <a:pt x="319659" y="31150"/>
                </a:cubicBezTo>
                <a:cubicBezTo>
                  <a:pt x="316039" y="31141"/>
                  <a:pt x="312505" y="32274"/>
                  <a:pt x="309562" y="34389"/>
                </a:cubicBezTo>
                <a:cubicBezTo>
                  <a:pt x="306419" y="36551"/>
                  <a:pt x="304000" y="39599"/>
                  <a:pt x="302609" y="43152"/>
                </a:cubicBezTo>
                <a:cubicBezTo>
                  <a:pt x="300828" y="48619"/>
                  <a:pt x="300056" y="54363"/>
                  <a:pt x="300323" y="60107"/>
                </a:cubicBezTo>
                <a:lnTo>
                  <a:pt x="300323" y="85824"/>
                </a:lnTo>
                <a:lnTo>
                  <a:pt x="292512" y="85824"/>
                </a:lnTo>
                <a:lnTo>
                  <a:pt x="292703" y="24674"/>
                </a:lnTo>
                <a:lnTo>
                  <a:pt x="300514" y="24674"/>
                </a:lnTo>
                <a:lnTo>
                  <a:pt x="300514" y="35151"/>
                </a:lnTo>
                <a:cubicBezTo>
                  <a:pt x="302752" y="31827"/>
                  <a:pt x="305600" y="28950"/>
                  <a:pt x="308895" y="26674"/>
                </a:cubicBezTo>
                <a:cubicBezTo>
                  <a:pt x="312648" y="24359"/>
                  <a:pt x="316963" y="23140"/>
                  <a:pt x="321373" y="23149"/>
                </a:cubicBezTo>
                <a:close/>
                <a:moveTo>
                  <a:pt x="508635" y="22959"/>
                </a:moveTo>
                <a:cubicBezTo>
                  <a:pt x="512921" y="22883"/>
                  <a:pt x="517131" y="24073"/>
                  <a:pt x="520731" y="26388"/>
                </a:cubicBezTo>
                <a:cubicBezTo>
                  <a:pt x="524237" y="28703"/>
                  <a:pt x="526961" y="32017"/>
                  <a:pt x="528542" y="35913"/>
                </a:cubicBezTo>
                <a:cubicBezTo>
                  <a:pt x="530475" y="41809"/>
                  <a:pt x="531314" y="48000"/>
                  <a:pt x="531018" y="54201"/>
                </a:cubicBezTo>
                <a:lnTo>
                  <a:pt x="531018" y="85443"/>
                </a:lnTo>
                <a:lnTo>
                  <a:pt x="523208" y="85443"/>
                </a:lnTo>
                <a:lnTo>
                  <a:pt x="523208" y="56868"/>
                </a:lnTo>
                <a:cubicBezTo>
                  <a:pt x="523379" y="52182"/>
                  <a:pt x="523094" y="47495"/>
                  <a:pt x="522351" y="42866"/>
                </a:cubicBezTo>
                <a:cubicBezTo>
                  <a:pt x="521789" y="39171"/>
                  <a:pt x="519931" y="35799"/>
                  <a:pt x="517112" y="33341"/>
                </a:cubicBezTo>
                <a:cubicBezTo>
                  <a:pt x="514216" y="31217"/>
                  <a:pt x="510692" y="30150"/>
                  <a:pt x="507111" y="30293"/>
                </a:cubicBezTo>
                <a:cubicBezTo>
                  <a:pt x="502415" y="30255"/>
                  <a:pt x="497872" y="31951"/>
                  <a:pt x="494347" y="35056"/>
                </a:cubicBezTo>
                <a:cubicBezTo>
                  <a:pt x="490709" y="37989"/>
                  <a:pt x="488127" y="42038"/>
                  <a:pt x="487013" y="46581"/>
                </a:cubicBezTo>
                <a:cubicBezTo>
                  <a:pt x="486060" y="52048"/>
                  <a:pt x="485670" y="57601"/>
                  <a:pt x="485870" y="63154"/>
                </a:cubicBezTo>
                <a:lnTo>
                  <a:pt x="485870" y="85443"/>
                </a:lnTo>
                <a:lnTo>
                  <a:pt x="478059" y="85443"/>
                </a:lnTo>
                <a:lnTo>
                  <a:pt x="478059" y="24673"/>
                </a:lnTo>
                <a:lnTo>
                  <a:pt x="485870" y="24673"/>
                </a:lnTo>
                <a:lnTo>
                  <a:pt x="485870" y="35532"/>
                </a:lnTo>
                <a:cubicBezTo>
                  <a:pt x="488623" y="31665"/>
                  <a:pt x="492166" y="28417"/>
                  <a:pt x="496252" y="26007"/>
                </a:cubicBezTo>
                <a:cubicBezTo>
                  <a:pt x="500062" y="23988"/>
                  <a:pt x="504320" y="22940"/>
                  <a:pt x="508635" y="22959"/>
                </a:cubicBezTo>
                <a:close/>
                <a:moveTo>
                  <a:pt x="599218" y="22769"/>
                </a:moveTo>
                <a:cubicBezTo>
                  <a:pt x="603914" y="22712"/>
                  <a:pt x="608553" y="23788"/>
                  <a:pt x="612744" y="25913"/>
                </a:cubicBezTo>
                <a:cubicBezTo>
                  <a:pt x="616954" y="28227"/>
                  <a:pt x="620573" y="31485"/>
                  <a:pt x="623316" y="35438"/>
                </a:cubicBezTo>
                <a:lnTo>
                  <a:pt x="623316" y="24674"/>
                </a:lnTo>
                <a:lnTo>
                  <a:pt x="631127" y="24674"/>
                </a:lnTo>
                <a:lnTo>
                  <a:pt x="631127" y="85444"/>
                </a:lnTo>
                <a:lnTo>
                  <a:pt x="623412" y="85444"/>
                </a:lnTo>
                <a:lnTo>
                  <a:pt x="623412" y="74966"/>
                </a:lnTo>
                <a:cubicBezTo>
                  <a:pt x="620449" y="78700"/>
                  <a:pt x="616716" y="81758"/>
                  <a:pt x="612458" y="83920"/>
                </a:cubicBezTo>
                <a:cubicBezTo>
                  <a:pt x="608295" y="86015"/>
                  <a:pt x="603685" y="87063"/>
                  <a:pt x="599028" y="86968"/>
                </a:cubicBezTo>
                <a:cubicBezTo>
                  <a:pt x="590684" y="87015"/>
                  <a:pt x="582702" y="83558"/>
                  <a:pt x="577025" y="77443"/>
                </a:cubicBezTo>
                <a:cubicBezTo>
                  <a:pt x="570862" y="71480"/>
                  <a:pt x="567414" y="63251"/>
                  <a:pt x="567500" y="54678"/>
                </a:cubicBezTo>
                <a:cubicBezTo>
                  <a:pt x="567424" y="46220"/>
                  <a:pt x="570872" y="38105"/>
                  <a:pt x="577025" y="32294"/>
                </a:cubicBezTo>
                <a:cubicBezTo>
                  <a:pt x="582740" y="26122"/>
                  <a:pt x="590808" y="22655"/>
                  <a:pt x="599218" y="22769"/>
                </a:cubicBezTo>
                <a:close/>
                <a:moveTo>
                  <a:pt x="428911" y="22769"/>
                </a:moveTo>
                <a:cubicBezTo>
                  <a:pt x="433607" y="22712"/>
                  <a:pt x="438246" y="23788"/>
                  <a:pt x="442437" y="25912"/>
                </a:cubicBezTo>
                <a:cubicBezTo>
                  <a:pt x="446647" y="28227"/>
                  <a:pt x="450266" y="31484"/>
                  <a:pt x="453009" y="35437"/>
                </a:cubicBezTo>
                <a:lnTo>
                  <a:pt x="453009" y="24674"/>
                </a:lnTo>
                <a:lnTo>
                  <a:pt x="460820" y="24674"/>
                </a:lnTo>
                <a:lnTo>
                  <a:pt x="460820" y="85443"/>
                </a:lnTo>
                <a:lnTo>
                  <a:pt x="453105" y="85443"/>
                </a:lnTo>
                <a:lnTo>
                  <a:pt x="453105" y="74966"/>
                </a:lnTo>
                <a:cubicBezTo>
                  <a:pt x="450162" y="78719"/>
                  <a:pt x="446418" y="81786"/>
                  <a:pt x="442151" y="83919"/>
                </a:cubicBezTo>
                <a:cubicBezTo>
                  <a:pt x="437988" y="86015"/>
                  <a:pt x="433378" y="87063"/>
                  <a:pt x="428721" y="86967"/>
                </a:cubicBezTo>
                <a:cubicBezTo>
                  <a:pt x="420377" y="87015"/>
                  <a:pt x="412395" y="83557"/>
                  <a:pt x="406718" y="77442"/>
                </a:cubicBezTo>
                <a:cubicBezTo>
                  <a:pt x="400555" y="71480"/>
                  <a:pt x="397107" y="63250"/>
                  <a:pt x="397193" y="54677"/>
                </a:cubicBezTo>
                <a:cubicBezTo>
                  <a:pt x="397155" y="46229"/>
                  <a:pt x="400603" y="38132"/>
                  <a:pt x="406718" y="32294"/>
                </a:cubicBezTo>
                <a:cubicBezTo>
                  <a:pt x="412452" y="26141"/>
                  <a:pt x="420501" y="22683"/>
                  <a:pt x="428911" y="22769"/>
                </a:cubicBezTo>
                <a:close/>
                <a:moveTo>
                  <a:pt x="48863" y="1529"/>
                </a:moveTo>
                <a:lnTo>
                  <a:pt x="56674" y="1529"/>
                </a:lnTo>
                <a:lnTo>
                  <a:pt x="56674" y="85730"/>
                </a:lnTo>
                <a:lnTo>
                  <a:pt x="48863" y="85730"/>
                </a:lnTo>
                <a:close/>
                <a:moveTo>
                  <a:pt x="148209" y="1147"/>
                </a:moveTo>
                <a:lnTo>
                  <a:pt x="156020" y="1528"/>
                </a:lnTo>
                <a:lnTo>
                  <a:pt x="156020" y="85729"/>
                </a:lnTo>
                <a:lnTo>
                  <a:pt x="148305" y="85729"/>
                </a:lnTo>
                <a:lnTo>
                  <a:pt x="148305" y="75251"/>
                </a:lnTo>
                <a:cubicBezTo>
                  <a:pt x="145342" y="78985"/>
                  <a:pt x="141609" y="82042"/>
                  <a:pt x="137351" y="84205"/>
                </a:cubicBezTo>
                <a:cubicBezTo>
                  <a:pt x="133188" y="86300"/>
                  <a:pt x="128578" y="87348"/>
                  <a:pt x="123921" y="87253"/>
                </a:cubicBezTo>
                <a:cubicBezTo>
                  <a:pt x="115577" y="87300"/>
                  <a:pt x="107595" y="83843"/>
                  <a:pt x="101918" y="77728"/>
                </a:cubicBezTo>
                <a:cubicBezTo>
                  <a:pt x="95755" y="71765"/>
                  <a:pt x="92307" y="63535"/>
                  <a:pt x="92393" y="54963"/>
                </a:cubicBezTo>
                <a:cubicBezTo>
                  <a:pt x="92355" y="46514"/>
                  <a:pt x="95803" y="38418"/>
                  <a:pt x="101918" y="32579"/>
                </a:cubicBezTo>
                <a:cubicBezTo>
                  <a:pt x="107633" y="26407"/>
                  <a:pt x="115701" y="22940"/>
                  <a:pt x="124111" y="23054"/>
                </a:cubicBezTo>
                <a:cubicBezTo>
                  <a:pt x="128807" y="22997"/>
                  <a:pt x="133446" y="24073"/>
                  <a:pt x="137637" y="26197"/>
                </a:cubicBezTo>
                <a:cubicBezTo>
                  <a:pt x="141847" y="28512"/>
                  <a:pt x="145466" y="31769"/>
                  <a:pt x="148209" y="35722"/>
                </a:cubicBezTo>
                <a:close/>
                <a:moveTo>
                  <a:pt x="550450" y="4"/>
                </a:moveTo>
                <a:cubicBezTo>
                  <a:pt x="552183" y="-63"/>
                  <a:pt x="553850" y="633"/>
                  <a:pt x="555022" y="1909"/>
                </a:cubicBezTo>
                <a:cubicBezTo>
                  <a:pt x="556260" y="3109"/>
                  <a:pt x="556946" y="4757"/>
                  <a:pt x="556927" y="6481"/>
                </a:cubicBezTo>
                <a:cubicBezTo>
                  <a:pt x="556927" y="8167"/>
                  <a:pt x="556241" y="9786"/>
                  <a:pt x="555022" y="10958"/>
                </a:cubicBezTo>
                <a:cubicBezTo>
                  <a:pt x="553822" y="12196"/>
                  <a:pt x="552174" y="12882"/>
                  <a:pt x="550450" y="12863"/>
                </a:cubicBezTo>
                <a:cubicBezTo>
                  <a:pt x="548764" y="12863"/>
                  <a:pt x="547144" y="12177"/>
                  <a:pt x="545973" y="10958"/>
                </a:cubicBezTo>
                <a:cubicBezTo>
                  <a:pt x="544754" y="9786"/>
                  <a:pt x="544068" y="8167"/>
                  <a:pt x="544068" y="6481"/>
                </a:cubicBezTo>
                <a:cubicBezTo>
                  <a:pt x="544049" y="4757"/>
                  <a:pt x="544735" y="3109"/>
                  <a:pt x="545973" y="1909"/>
                </a:cubicBezTo>
                <a:cubicBezTo>
                  <a:pt x="547116" y="652"/>
                  <a:pt x="548754" y="-44"/>
                  <a:pt x="550450" y="4"/>
                </a:cubicBezTo>
                <a:close/>
                <a:moveTo>
                  <a:pt x="75628" y="4"/>
                </a:moveTo>
                <a:cubicBezTo>
                  <a:pt x="77362" y="-63"/>
                  <a:pt x="79029" y="633"/>
                  <a:pt x="80200" y="1909"/>
                </a:cubicBezTo>
                <a:cubicBezTo>
                  <a:pt x="81439" y="3109"/>
                  <a:pt x="82124" y="4757"/>
                  <a:pt x="82105" y="6481"/>
                </a:cubicBezTo>
                <a:cubicBezTo>
                  <a:pt x="82105" y="8167"/>
                  <a:pt x="81420" y="9786"/>
                  <a:pt x="80200" y="10958"/>
                </a:cubicBezTo>
                <a:cubicBezTo>
                  <a:pt x="79000" y="12196"/>
                  <a:pt x="77352" y="12882"/>
                  <a:pt x="75628" y="12863"/>
                </a:cubicBezTo>
                <a:cubicBezTo>
                  <a:pt x="73942" y="12863"/>
                  <a:pt x="72323" y="12177"/>
                  <a:pt x="71152" y="10958"/>
                </a:cubicBezTo>
                <a:cubicBezTo>
                  <a:pt x="69932" y="9786"/>
                  <a:pt x="69247" y="8167"/>
                  <a:pt x="69247" y="6481"/>
                </a:cubicBezTo>
                <a:cubicBezTo>
                  <a:pt x="69228" y="4757"/>
                  <a:pt x="69913" y="3109"/>
                  <a:pt x="71152" y="1909"/>
                </a:cubicBezTo>
                <a:cubicBezTo>
                  <a:pt x="72295" y="652"/>
                  <a:pt x="73933" y="-44"/>
                  <a:pt x="75628" y="4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  <p:sldLayoutId id="2147483659" r:id="rId2"/>
    <p:sldLayoutId id="2147483660" r:id="rId3"/>
    <p:sldLayoutId id="2147483667" r:id="rId4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Single"/>
      </p:transition>
    </mc:Choice>
    <mc:Fallback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5" name="Google Shape;1455;p30"/>
          <p:cNvSpPr txBox="1">
            <a:spLocks noGrp="1"/>
          </p:cNvSpPr>
          <p:nvPr>
            <p:ph type="title"/>
          </p:nvPr>
        </p:nvSpPr>
        <p:spPr>
          <a:xfrm>
            <a:off x="5753100" y="891825"/>
            <a:ext cx="5466450" cy="41481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/>
          <a:p>
            <a:pPr algn="r"/>
            <a:r>
              <a:rPr lang="ru-RU" sz="4800" dirty="0"/>
              <a:t>20 «ВРЕДНЫХ» СОВЕТОВ ПО ФИНАНСОВОЙ ГРАМОТНОСТИ</a:t>
            </a:r>
          </a:p>
        </p:txBody>
      </p:sp>
      <p:sp>
        <p:nvSpPr>
          <p:cNvPr id="1456" name="Google Shape;1456;p30"/>
          <p:cNvSpPr txBox="1">
            <a:spLocks noGrp="1"/>
          </p:cNvSpPr>
          <p:nvPr>
            <p:ph type="body" idx="1"/>
          </p:nvPr>
        </p:nvSpPr>
        <p:spPr>
          <a:xfrm>
            <a:off x="1333050" y="5186300"/>
            <a:ext cx="9886500" cy="1258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r">
              <a:buSzPts val="688"/>
              <a:buNone/>
            </a:pPr>
            <a:r>
              <a:rPr lang="ru-RU" i="1" dirty="0">
                <a:latin typeface="Garamond" panose="02020404030301010803" pitchFamily="18" charset="0"/>
              </a:rPr>
              <a:t>Полезные привычки поднимают на финансовую вершину, вредные – ведут в денежную пропасть. В интернете множество советов о том, как стать богатым и успешным. Часть из них полезны, а некоторые потеряли актуальность.</a:t>
            </a:r>
            <a:endParaRPr i="1" dirty="0">
              <a:latin typeface="Garamond" panose="02020404030301010803" pitchFamily="18" charset="0"/>
            </a:endParaRPr>
          </a:p>
        </p:txBody>
      </p:sp>
      <p:sp>
        <p:nvSpPr>
          <p:cNvPr id="1457" name="Google Shape;1457;p30"/>
          <p:cNvSpPr/>
          <p:nvPr/>
        </p:nvSpPr>
        <p:spPr>
          <a:xfrm rot="-2700000">
            <a:off x="3495288" y="233085"/>
            <a:ext cx="1410730" cy="1229923"/>
          </a:xfrm>
          <a:custGeom>
            <a:avLst/>
            <a:gdLst/>
            <a:ahLst/>
            <a:cxnLst/>
            <a:rect l="l" t="t" r="r" b="b"/>
            <a:pathLst>
              <a:path w="1184020" h="1032269" extrusionOk="0">
                <a:moveTo>
                  <a:pt x="211073" y="0"/>
                </a:moveTo>
                <a:cubicBezTo>
                  <a:pt x="203073" y="4194"/>
                  <a:pt x="195579" y="6081"/>
                  <a:pt x="203708" y="1389"/>
                </a:cubicBezTo>
                <a:cubicBezTo>
                  <a:pt x="208914" y="-1609"/>
                  <a:pt x="196214" y="-384"/>
                  <a:pt x="193421" y="16470"/>
                </a:cubicBezTo>
                <a:cubicBezTo>
                  <a:pt x="190944" y="31234"/>
                  <a:pt x="202564" y="58197"/>
                  <a:pt x="196151" y="70247"/>
                </a:cubicBezTo>
                <a:cubicBezTo>
                  <a:pt x="190435" y="81073"/>
                  <a:pt x="166115" y="72031"/>
                  <a:pt x="163639" y="86915"/>
                </a:cubicBezTo>
                <a:cubicBezTo>
                  <a:pt x="161734" y="98260"/>
                  <a:pt x="171385" y="125774"/>
                  <a:pt x="161035" y="133152"/>
                </a:cubicBezTo>
                <a:cubicBezTo>
                  <a:pt x="150177" y="140934"/>
                  <a:pt x="132651" y="138613"/>
                  <a:pt x="127508" y="154781"/>
                </a:cubicBezTo>
                <a:cubicBezTo>
                  <a:pt x="124967" y="162867"/>
                  <a:pt x="127253" y="180267"/>
                  <a:pt x="121158" y="186333"/>
                </a:cubicBezTo>
                <a:cubicBezTo>
                  <a:pt x="110362" y="197139"/>
                  <a:pt x="92963" y="190770"/>
                  <a:pt x="85471" y="204986"/>
                </a:cubicBezTo>
                <a:cubicBezTo>
                  <a:pt x="80835" y="213689"/>
                  <a:pt x="74612" y="235904"/>
                  <a:pt x="78930" y="245467"/>
                </a:cubicBezTo>
                <a:cubicBezTo>
                  <a:pt x="80136" y="248219"/>
                  <a:pt x="83947" y="249792"/>
                  <a:pt x="84073" y="252809"/>
                </a:cubicBezTo>
                <a:cubicBezTo>
                  <a:pt x="84137" y="255640"/>
                  <a:pt x="60134" y="264579"/>
                  <a:pt x="56451" y="270272"/>
                </a:cubicBezTo>
                <a:cubicBezTo>
                  <a:pt x="45656" y="287202"/>
                  <a:pt x="70294" y="303623"/>
                  <a:pt x="57658" y="318492"/>
                </a:cubicBezTo>
                <a:cubicBezTo>
                  <a:pt x="45973" y="332278"/>
                  <a:pt x="21526" y="315914"/>
                  <a:pt x="7683" y="329803"/>
                </a:cubicBezTo>
                <a:cubicBezTo>
                  <a:pt x="-6033" y="343534"/>
                  <a:pt x="2476" y="369546"/>
                  <a:pt x="4063" y="385762"/>
                </a:cubicBezTo>
                <a:lnTo>
                  <a:pt x="938910" y="1032269"/>
                </a:lnTo>
                <a:cubicBezTo>
                  <a:pt x="940625" y="1027621"/>
                  <a:pt x="942593" y="1023068"/>
                  <a:pt x="943863" y="1018382"/>
                </a:cubicBezTo>
                <a:cubicBezTo>
                  <a:pt x="945514" y="1012717"/>
                  <a:pt x="943165" y="1002265"/>
                  <a:pt x="947292" y="998138"/>
                </a:cubicBezTo>
                <a:cubicBezTo>
                  <a:pt x="955674" y="989686"/>
                  <a:pt x="968819" y="985146"/>
                  <a:pt x="974660" y="974129"/>
                </a:cubicBezTo>
                <a:cubicBezTo>
                  <a:pt x="981772" y="960692"/>
                  <a:pt x="982408" y="943522"/>
                  <a:pt x="993330" y="931863"/>
                </a:cubicBezTo>
                <a:cubicBezTo>
                  <a:pt x="1001775" y="922827"/>
                  <a:pt x="1015682" y="914508"/>
                  <a:pt x="1017904" y="900907"/>
                </a:cubicBezTo>
                <a:cubicBezTo>
                  <a:pt x="1019746" y="889667"/>
                  <a:pt x="1010665" y="873773"/>
                  <a:pt x="1012126" y="864788"/>
                </a:cubicBezTo>
                <a:cubicBezTo>
                  <a:pt x="1012380" y="863366"/>
                  <a:pt x="1031366" y="868331"/>
                  <a:pt x="1032383" y="868166"/>
                </a:cubicBezTo>
                <a:cubicBezTo>
                  <a:pt x="1036256" y="867556"/>
                  <a:pt x="1031874" y="845160"/>
                  <a:pt x="1046479" y="838004"/>
                </a:cubicBezTo>
                <a:cubicBezTo>
                  <a:pt x="1071054" y="825951"/>
                  <a:pt x="1083754" y="846068"/>
                  <a:pt x="1101026" y="844551"/>
                </a:cubicBezTo>
                <a:lnTo>
                  <a:pt x="1111567" y="829469"/>
                </a:lnTo>
                <a:lnTo>
                  <a:pt x="1124267" y="810813"/>
                </a:lnTo>
                <a:lnTo>
                  <a:pt x="1139380" y="789185"/>
                </a:lnTo>
                <a:cubicBezTo>
                  <a:pt x="1137347" y="784251"/>
                  <a:pt x="1131633" y="780466"/>
                  <a:pt x="1130808" y="775494"/>
                </a:cubicBezTo>
                <a:cubicBezTo>
                  <a:pt x="1129664" y="768166"/>
                  <a:pt x="1146746" y="721367"/>
                  <a:pt x="1151445" y="713975"/>
                </a:cubicBezTo>
                <a:cubicBezTo>
                  <a:pt x="1160081" y="700463"/>
                  <a:pt x="1171321" y="684448"/>
                  <a:pt x="1184021" y="672700"/>
                </a:cubicBezTo>
                <a:lnTo>
                  <a:pt x="211073" y="0"/>
                </a:lnTo>
                <a:close/>
              </a:path>
            </a:pathLst>
          </a:custGeom>
          <a:solidFill>
            <a:srgbClr val="F8F1DF">
              <a:alpha val="33330"/>
            </a:srgbClr>
          </a:solidFill>
          <a:ln>
            <a:noFill/>
          </a:ln>
          <a:effectLst>
            <a:outerShdw blurRad="57150" dist="19050" dir="5400000" algn="bl" rotWithShape="0">
              <a:srgbClr val="000000">
                <a:alpha val="15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6902" y="843240"/>
            <a:ext cx="3980278" cy="424526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Sing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1" name="Google Shape;1481;p32"/>
          <p:cNvSpPr txBox="1">
            <a:spLocks noGrp="1"/>
          </p:cNvSpPr>
          <p:nvPr>
            <p:ph type="title"/>
          </p:nvPr>
        </p:nvSpPr>
        <p:spPr>
          <a:xfrm>
            <a:off x="1409700" y="728764"/>
            <a:ext cx="9558869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ru-RU" sz="1800" i="1" dirty="0">
                <a:latin typeface="Bookman Old Style" panose="02050604050505020204" pitchFamily="18" charset="0"/>
              </a:rPr>
              <a:t>Мы собрали 20 простых, но очень вредных советов, следуя которым вы, с вероятностью 100% никогда не станете очень богатым человеком.</a:t>
            </a:r>
            <a:endParaRPr sz="1800" i="1" dirty="0">
              <a:latin typeface="Bookman Old Style" panose="02050604050505020204" pitchFamily="18" charset="0"/>
            </a:endParaRPr>
          </a:p>
        </p:txBody>
      </p:sp>
      <p:sp>
        <p:nvSpPr>
          <p:cNvPr id="1482" name="Google Shape;1482;p32"/>
          <p:cNvSpPr txBox="1">
            <a:spLocks noGrp="1"/>
          </p:cNvSpPr>
          <p:nvPr>
            <p:ph type="body" idx="1"/>
          </p:nvPr>
        </p:nvSpPr>
        <p:spPr>
          <a:xfrm>
            <a:off x="1172005" y="1788560"/>
            <a:ext cx="9796564" cy="3663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ru-RU" sz="2200" i="1" dirty="0" smtClean="0">
                <a:latin typeface="Garamond" panose="02020404030301010803" pitchFamily="18" charset="0"/>
              </a:rPr>
              <a:t>Дать денег в долг разгильдяю, транжире или давать без договора/расписки, на доверии;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ru-RU" sz="2200" i="1" dirty="0" smtClean="0">
                <a:latin typeface="Garamond" panose="02020404030301010803" pitchFamily="18" charset="0"/>
              </a:rPr>
              <a:t>Покупать ненужные вещи из-за «выгодной» цены, по акции;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ru-RU" sz="2200" i="1" dirty="0" smtClean="0">
                <a:latin typeface="Garamond" panose="02020404030301010803" pitchFamily="18" charset="0"/>
              </a:rPr>
              <a:t>Принимать решения о покупках в уставшем/стрессовом состоянии, соглашаясь на любые условия, «лишь бы побыстрее закончить и пойти отдыхать»;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ru-RU" sz="2200" i="1" dirty="0" smtClean="0">
                <a:latin typeface="Garamond" panose="02020404030301010803" pitchFamily="18" charset="0"/>
              </a:rPr>
              <a:t>Копить деньги дома или на счете без получения процентов, оправдываясь «деньги все равно не большие» или «могут в любой момент понадобиться»;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ru-RU" sz="2200" i="1" dirty="0" smtClean="0">
                <a:latin typeface="Garamond" panose="02020404030301010803" pitchFamily="18" charset="0"/>
              </a:rPr>
              <a:t>Вкладывать деньги в инструменты, в которых не разбираешься, не понимаешь, как они работают, какова вероятность получить свои деньги назад;</a:t>
            </a:r>
            <a:endParaRPr lang="ru-RU" sz="2200" i="1" dirty="0">
              <a:latin typeface="Garamond" panose="02020404030301010803" pitchFamily="18" charset="0"/>
            </a:endParaRPr>
          </a:p>
        </p:txBody>
      </p:sp>
      <p:grpSp>
        <p:nvGrpSpPr>
          <p:cNvPr id="1484" name="Google Shape;1484;p32"/>
          <p:cNvGrpSpPr/>
          <p:nvPr/>
        </p:nvGrpSpPr>
        <p:grpSpPr>
          <a:xfrm rot="4236770">
            <a:off x="10726078" y="5383768"/>
            <a:ext cx="868234" cy="1119468"/>
            <a:chOff x="8226890" y="4688527"/>
            <a:chExt cx="1213517" cy="1564663"/>
          </a:xfrm>
        </p:grpSpPr>
        <p:sp>
          <p:nvSpPr>
            <p:cNvPr id="1485" name="Google Shape;1485;p32"/>
            <p:cNvSpPr/>
            <p:nvPr/>
          </p:nvSpPr>
          <p:spPr>
            <a:xfrm>
              <a:off x="8226890" y="5241705"/>
              <a:ext cx="1211863" cy="957315"/>
            </a:xfrm>
            <a:custGeom>
              <a:avLst/>
              <a:gdLst/>
              <a:ahLst/>
              <a:cxnLst/>
              <a:rect l="l" t="t" r="r" b="b"/>
              <a:pathLst>
                <a:path w="1211863" h="957315" extrusionOk="0">
                  <a:moveTo>
                    <a:pt x="940922" y="16"/>
                  </a:moveTo>
                  <a:cubicBezTo>
                    <a:pt x="926491" y="-231"/>
                    <a:pt x="911994" y="2331"/>
                    <a:pt x="897764" y="8055"/>
                  </a:cubicBezTo>
                  <a:lnTo>
                    <a:pt x="69680" y="341735"/>
                  </a:lnTo>
                  <a:cubicBezTo>
                    <a:pt x="12758" y="364652"/>
                    <a:pt x="-14855" y="429175"/>
                    <a:pt x="8062" y="486096"/>
                  </a:cubicBezTo>
                  <a:cubicBezTo>
                    <a:pt x="13120" y="498641"/>
                    <a:pt x="164644" y="875088"/>
                    <a:pt x="169692" y="887632"/>
                  </a:cubicBezTo>
                  <a:cubicBezTo>
                    <a:pt x="192619" y="944553"/>
                    <a:pt x="257436" y="972176"/>
                    <a:pt x="314358" y="949249"/>
                  </a:cubicBezTo>
                  <a:lnTo>
                    <a:pt x="1142433" y="615579"/>
                  </a:lnTo>
                  <a:cubicBezTo>
                    <a:pt x="1199354" y="592652"/>
                    <a:pt x="1226681" y="527835"/>
                    <a:pt x="1203755" y="470913"/>
                  </a:cubicBezTo>
                  <a:lnTo>
                    <a:pt x="1042125" y="69673"/>
                  </a:lnTo>
                  <a:cubicBezTo>
                    <a:pt x="1024932" y="26982"/>
                    <a:pt x="984213" y="769"/>
                    <a:pt x="940922" y="16"/>
                  </a:cubicBezTo>
                  <a:close/>
                  <a:moveTo>
                    <a:pt x="940331" y="38421"/>
                  </a:moveTo>
                  <a:cubicBezTo>
                    <a:pt x="968630" y="38907"/>
                    <a:pt x="995167" y="56052"/>
                    <a:pt x="1006406" y="83960"/>
                  </a:cubicBezTo>
                  <a:lnTo>
                    <a:pt x="1168331" y="485496"/>
                  </a:lnTo>
                  <a:cubicBezTo>
                    <a:pt x="1183324" y="522710"/>
                    <a:pt x="1165064" y="564868"/>
                    <a:pt x="1127850" y="579860"/>
                  </a:cubicBezTo>
                  <a:lnTo>
                    <a:pt x="300070" y="913530"/>
                  </a:lnTo>
                  <a:cubicBezTo>
                    <a:pt x="262856" y="928513"/>
                    <a:pt x="220403" y="910263"/>
                    <a:pt x="205411" y="873049"/>
                  </a:cubicBezTo>
                  <a:cubicBezTo>
                    <a:pt x="200363" y="860505"/>
                    <a:pt x="48839" y="484353"/>
                    <a:pt x="43781" y="471808"/>
                  </a:cubicBezTo>
                  <a:cubicBezTo>
                    <a:pt x="28798" y="434594"/>
                    <a:pt x="46753" y="392142"/>
                    <a:pt x="83967" y="377149"/>
                  </a:cubicBezTo>
                  <a:lnTo>
                    <a:pt x="912051" y="43774"/>
                  </a:lnTo>
                  <a:cubicBezTo>
                    <a:pt x="921358" y="40031"/>
                    <a:pt x="930892" y="38259"/>
                    <a:pt x="940331" y="3842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6" name="Google Shape;1486;p32"/>
            <p:cNvSpPr/>
            <p:nvPr/>
          </p:nvSpPr>
          <p:spPr>
            <a:xfrm>
              <a:off x="8267523" y="4688527"/>
              <a:ext cx="896116" cy="1382469"/>
            </a:xfrm>
            <a:custGeom>
              <a:avLst/>
              <a:gdLst/>
              <a:ahLst/>
              <a:cxnLst/>
              <a:rect l="l" t="t" r="r" b="b"/>
              <a:pathLst>
                <a:path w="896116" h="1382469" extrusionOk="0">
                  <a:moveTo>
                    <a:pt x="314501" y="154"/>
                  </a:moveTo>
                  <a:cubicBezTo>
                    <a:pt x="269200" y="-1361"/>
                    <a:pt x="219756" y="8336"/>
                    <a:pt x="171035" y="28729"/>
                  </a:cubicBezTo>
                  <a:cubicBezTo>
                    <a:pt x="39562" y="83764"/>
                    <a:pt x="-33799" y="195226"/>
                    <a:pt x="15359" y="306440"/>
                  </a:cubicBezTo>
                  <a:cubicBezTo>
                    <a:pt x="37924" y="357494"/>
                    <a:pt x="66994" y="393746"/>
                    <a:pt x="101084" y="416577"/>
                  </a:cubicBezTo>
                  <a:cubicBezTo>
                    <a:pt x="143632" y="445076"/>
                    <a:pt x="188590" y="450143"/>
                    <a:pt x="229671" y="441580"/>
                  </a:cubicBezTo>
                  <a:lnTo>
                    <a:pt x="505896" y="1382469"/>
                  </a:lnTo>
                  <a:lnTo>
                    <a:pt x="542806" y="1371754"/>
                  </a:lnTo>
                  <a:lnTo>
                    <a:pt x="261218" y="412701"/>
                  </a:lnTo>
                  <a:cubicBezTo>
                    <a:pt x="258027" y="401813"/>
                    <a:pt x="246159" y="396279"/>
                    <a:pt x="235625" y="400499"/>
                  </a:cubicBezTo>
                  <a:cubicBezTo>
                    <a:pt x="234062" y="401127"/>
                    <a:pt x="230500" y="402251"/>
                    <a:pt x="225204" y="403480"/>
                  </a:cubicBezTo>
                  <a:cubicBezTo>
                    <a:pt x="192552" y="411062"/>
                    <a:pt x="156529" y="407500"/>
                    <a:pt x="122515" y="384725"/>
                  </a:cubicBezTo>
                  <a:cubicBezTo>
                    <a:pt x="94759" y="366142"/>
                    <a:pt x="70509" y="335615"/>
                    <a:pt x="50773" y="290961"/>
                  </a:cubicBezTo>
                  <a:cubicBezTo>
                    <a:pt x="12035" y="203303"/>
                    <a:pt x="71937" y="111863"/>
                    <a:pt x="185914" y="64152"/>
                  </a:cubicBezTo>
                  <a:cubicBezTo>
                    <a:pt x="299090" y="16775"/>
                    <a:pt x="411466" y="35701"/>
                    <a:pt x="449937" y="118025"/>
                  </a:cubicBezTo>
                  <a:cubicBezTo>
                    <a:pt x="491180" y="206294"/>
                    <a:pt x="478369" y="267492"/>
                    <a:pt x="432973" y="310307"/>
                  </a:cubicBezTo>
                  <a:cubicBezTo>
                    <a:pt x="423762" y="318993"/>
                    <a:pt x="413971" y="326366"/>
                    <a:pt x="404093" y="332043"/>
                  </a:cubicBezTo>
                  <a:cubicBezTo>
                    <a:pt x="398312" y="335367"/>
                    <a:pt x="394006" y="337167"/>
                    <a:pt x="391892" y="337996"/>
                  </a:cubicBezTo>
                  <a:cubicBezTo>
                    <a:pt x="381071" y="342215"/>
                    <a:pt x="376480" y="355198"/>
                    <a:pt x="382071" y="365380"/>
                  </a:cubicBezTo>
                  <a:lnTo>
                    <a:pt x="862189" y="1239890"/>
                  </a:lnTo>
                  <a:lnTo>
                    <a:pt x="896117" y="1221440"/>
                  </a:lnTo>
                  <a:lnTo>
                    <a:pt x="425229" y="363894"/>
                  </a:lnTo>
                  <a:cubicBezTo>
                    <a:pt x="436878" y="356998"/>
                    <a:pt x="448575" y="348559"/>
                    <a:pt x="459462" y="338291"/>
                  </a:cubicBezTo>
                  <a:cubicBezTo>
                    <a:pt x="516774" y="284237"/>
                    <a:pt x="533128" y="205160"/>
                    <a:pt x="484760" y="101652"/>
                  </a:cubicBezTo>
                  <a:cubicBezTo>
                    <a:pt x="454157" y="36168"/>
                    <a:pt x="390006" y="2687"/>
                    <a:pt x="314501" y="15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7" name="Google Shape;1487;p32"/>
            <p:cNvSpPr/>
            <p:nvPr/>
          </p:nvSpPr>
          <p:spPr>
            <a:xfrm>
              <a:off x="8492322" y="6119370"/>
              <a:ext cx="282398" cy="133820"/>
            </a:xfrm>
            <a:custGeom>
              <a:avLst/>
              <a:gdLst/>
              <a:ahLst/>
              <a:cxnLst/>
              <a:rect l="l" t="t" r="r" b="b"/>
              <a:pathLst>
                <a:path w="282398" h="133820" extrusionOk="0">
                  <a:moveTo>
                    <a:pt x="1110" y="118533"/>
                  </a:moveTo>
                  <a:cubicBezTo>
                    <a:pt x="-2147" y="110151"/>
                    <a:pt x="2006" y="100702"/>
                    <a:pt x="10397" y="97445"/>
                  </a:cubicBezTo>
                  <a:lnTo>
                    <a:pt x="258295" y="1109"/>
                  </a:lnTo>
                  <a:cubicBezTo>
                    <a:pt x="266686" y="-2149"/>
                    <a:pt x="276126" y="2014"/>
                    <a:pt x="279393" y="10405"/>
                  </a:cubicBezTo>
                  <a:lnTo>
                    <a:pt x="281288" y="15282"/>
                  </a:lnTo>
                  <a:cubicBezTo>
                    <a:pt x="284546" y="23674"/>
                    <a:pt x="280393" y="33122"/>
                    <a:pt x="272001" y="36380"/>
                  </a:cubicBezTo>
                  <a:lnTo>
                    <a:pt x="24104" y="132706"/>
                  </a:lnTo>
                  <a:cubicBezTo>
                    <a:pt x="15712" y="135973"/>
                    <a:pt x="6273" y="131811"/>
                    <a:pt x="3006" y="123420"/>
                  </a:cubicBezTo>
                  <a:lnTo>
                    <a:pt x="1110" y="118533"/>
                  </a:lnTo>
                  <a:close/>
                </a:path>
              </a:pathLst>
            </a:custGeom>
            <a:solidFill>
              <a:schemeClr val="dk1"/>
            </a:solidFill>
            <a:ln w="25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8" name="Google Shape;1488;p32"/>
            <p:cNvSpPr/>
            <p:nvPr/>
          </p:nvSpPr>
          <p:spPr>
            <a:xfrm>
              <a:off x="8824578" y="5984028"/>
              <a:ext cx="282396" cy="133818"/>
            </a:xfrm>
            <a:custGeom>
              <a:avLst/>
              <a:gdLst/>
              <a:ahLst/>
              <a:cxnLst/>
              <a:rect l="l" t="t" r="r" b="b"/>
              <a:pathLst>
                <a:path w="282396" h="133818" extrusionOk="0">
                  <a:moveTo>
                    <a:pt x="1114" y="118534"/>
                  </a:moveTo>
                  <a:cubicBezTo>
                    <a:pt x="-2153" y="110143"/>
                    <a:pt x="2009" y="100694"/>
                    <a:pt x="10401" y="97437"/>
                  </a:cubicBezTo>
                  <a:lnTo>
                    <a:pt x="258289" y="1110"/>
                  </a:lnTo>
                  <a:cubicBezTo>
                    <a:pt x="266681" y="-2147"/>
                    <a:pt x="276129" y="2006"/>
                    <a:pt x="279387" y="10397"/>
                  </a:cubicBezTo>
                  <a:lnTo>
                    <a:pt x="281283" y="15283"/>
                  </a:lnTo>
                  <a:cubicBezTo>
                    <a:pt x="284549" y="23675"/>
                    <a:pt x="280387" y="33114"/>
                    <a:pt x="271996" y="36381"/>
                  </a:cubicBezTo>
                  <a:lnTo>
                    <a:pt x="24108" y="132708"/>
                  </a:lnTo>
                  <a:cubicBezTo>
                    <a:pt x="15716" y="135965"/>
                    <a:pt x="6267" y="131812"/>
                    <a:pt x="3010" y="123421"/>
                  </a:cubicBezTo>
                  <a:lnTo>
                    <a:pt x="1114" y="118534"/>
                  </a:lnTo>
                  <a:close/>
                </a:path>
              </a:pathLst>
            </a:custGeom>
            <a:solidFill>
              <a:schemeClr val="dk1"/>
            </a:solidFill>
            <a:ln w="25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9" name="Google Shape;1489;p32"/>
            <p:cNvSpPr/>
            <p:nvPr/>
          </p:nvSpPr>
          <p:spPr>
            <a:xfrm>
              <a:off x="9158011" y="5851712"/>
              <a:ext cx="282396" cy="133821"/>
            </a:xfrm>
            <a:custGeom>
              <a:avLst/>
              <a:gdLst/>
              <a:ahLst/>
              <a:cxnLst/>
              <a:rect l="l" t="t" r="r" b="b"/>
              <a:pathLst>
                <a:path w="282396" h="133821" extrusionOk="0">
                  <a:moveTo>
                    <a:pt x="1114" y="118538"/>
                  </a:moveTo>
                  <a:cubicBezTo>
                    <a:pt x="-2153" y="110147"/>
                    <a:pt x="2010" y="100698"/>
                    <a:pt x="10401" y="97441"/>
                  </a:cubicBezTo>
                  <a:lnTo>
                    <a:pt x="258289" y="1114"/>
                  </a:lnTo>
                  <a:cubicBezTo>
                    <a:pt x="266681" y="-2153"/>
                    <a:pt x="276129" y="2009"/>
                    <a:pt x="279387" y="10401"/>
                  </a:cubicBezTo>
                  <a:lnTo>
                    <a:pt x="281283" y="15287"/>
                  </a:lnTo>
                  <a:cubicBezTo>
                    <a:pt x="284550" y="23679"/>
                    <a:pt x="280387" y="33118"/>
                    <a:pt x="271996" y="36385"/>
                  </a:cubicBezTo>
                  <a:lnTo>
                    <a:pt x="24108" y="132712"/>
                  </a:lnTo>
                  <a:cubicBezTo>
                    <a:pt x="15716" y="135969"/>
                    <a:pt x="6267" y="131816"/>
                    <a:pt x="3010" y="123425"/>
                  </a:cubicBezTo>
                  <a:lnTo>
                    <a:pt x="1114" y="118538"/>
                  </a:lnTo>
                  <a:close/>
                </a:path>
              </a:pathLst>
            </a:custGeom>
            <a:solidFill>
              <a:schemeClr val="dk1"/>
            </a:solidFill>
            <a:ln w="25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Sing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0" name="Google Shape;1370;p25"/>
          <p:cNvSpPr txBox="1">
            <a:spLocks noGrp="1"/>
          </p:cNvSpPr>
          <p:nvPr>
            <p:ph type="body" idx="1"/>
          </p:nvPr>
        </p:nvSpPr>
        <p:spPr>
          <a:xfrm>
            <a:off x="1152933" y="1278009"/>
            <a:ext cx="9838675" cy="4913647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 marL="546100" lvl="0" indent="-457200">
              <a:buFont typeface="+mj-lt"/>
              <a:buAutoNum type="arabicPeriod" startAt="6"/>
            </a:pPr>
            <a:r>
              <a:rPr lang="ru-RU" i="1" dirty="0">
                <a:latin typeface="Garamond" panose="02020404030301010803" pitchFamily="18" charset="0"/>
              </a:rPr>
              <a:t>Любые незапланированные деньги быстро тратить по принципу «легко пришли, пусть легко уходят»;</a:t>
            </a:r>
          </a:p>
          <a:p>
            <a:pPr marL="546100" indent="-457200">
              <a:buFont typeface="+mj-lt"/>
              <a:buAutoNum type="arabicPeriod" startAt="6"/>
            </a:pPr>
            <a:r>
              <a:rPr lang="ru-RU" i="1" dirty="0">
                <a:latin typeface="Garamond" panose="02020404030301010803" pitchFamily="18" charset="0"/>
              </a:rPr>
              <a:t>Пытаться удивить друзей и близких дорогими подарками – удивить все равно не получится, а деньги будут потрачены </a:t>
            </a:r>
            <a:r>
              <a:rPr lang="ru-RU" i="1" dirty="0" smtClean="0">
                <a:latin typeface="Garamond" panose="02020404030301010803" pitchFamily="18" charset="0"/>
              </a:rPr>
              <a:t>немалые;</a:t>
            </a:r>
          </a:p>
          <a:p>
            <a:pPr marL="546100" indent="-457200">
              <a:buFont typeface="+mj-lt"/>
              <a:buAutoNum type="arabicPeriod" startAt="6"/>
            </a:pPr>
            <a:r>
              <a:rPr lang="ru-RU" i="1" dirty="0" smtClean="0">
                <a:latin typeface="Garamond" panose="02020404030301010803" pitchFamily="18" charset="0"/>
              </a:rPr>
              <a:t>Инвестировать </a:t>
            </a:r>
            <a:r>
              <a:rPr lang="ru-RU" i="1" dirty="0">
                <a:latin typeface="Garamond" panose="02020404030301010803" pitchFamily="18" charset="0"/>
              </a:rPr>
              <a:t>на заемные деньги</a:t>
            </a:r>
            <a:r>
              <a:rPr lang="ru-RU" i="1" dirty="0" smtClean="0">
                <a:latin typeface="Garamond" panose="02020404030301010803" pitchFamily="18" charset="0"/>
              </a:rPr>
              <a:t>;</a:t>
            </a:r>
          </a:p>
          <a:p>
            <a:pPr marL="546100" indent="-457200">
              <a:buFont typeface="+mj-lt"/>
              <a:buAutoNum type="arabicPeriod" startAt="6"/>
            </a:pPr>
            <a:r>
              <a:rPr lang="ru-RU" i="1" dirty="0" smtClean="0">
                <a:latin typeface="Garamond" panose="02020404030301010803" pitchFamily="18" charset="0"/>
              </a:rPr>
              <a:t>Брать </a:t>
            </a:r>
            <a:r>
              <a:rPr lang="ru-RU" i="1" dirty="0">
                <a:latin typeface="Garamond" panose="02020404030301010803" pitchFamily="18" charset="0"/>
              </a:rPr>
              <a:t>потребительский кредит на телефон/ноутбук, чтобы «была хорошая кредитная история и потом ипотеку одобрили</a:t>
            </a:r>
            <a:r>
              <a:rPr lang="ru-RU" i="1" dirty="0" smtClean="0">
                <a:latin typeface="Garamond" panose="02020404030301010803" pitchFamily="18" charset="0"/>
              </a:rPr>
              <a:t>»;</a:t>
            </a:r>
          </a:p>
          <a:p>
            <a:pPr marL="546100" indent="-457200">
              <a:buFont typeface="+mj-lt"/>
              <a:buAutoNum type="arabicPeriod" startAt="6"/>
            </a:pPr>
            <a:r>
              <a:rPr lang="ru-RU" i="1" dirty="0" smtClean="0">
                <a:latin typeface="Garamond" panose="02020404030301010803" pitchFamily="18" charset="0"/>
              </a:rPr>
              <a:t>Брать </a:t>
            </a:r>
            <a:r>
              <a:rPr lang="ru-RU" i="1" dirty="0">
                <a:latin typeface="Garamond" panose="02020404030301010803" pitchFamily="18" charset="0"/>
              </a:rPr>
              <a:t>«беспроцентные» кредиты – таких не бывает. </a:t>
            </a:r>
            <a:endParaRPr lang="ru-RU" i="1" dirty="0" smtClean="0">
              <a:latin typeface="Garamond" panose="02020404030301010803" pitchFamily="18" charset="0"/>
            </a:endParaRPr>
          </a:p>
          <a:p>
            <a:pPr marL="546100" indent="-457200">
              <a:buFont typeface="+mj-lt"/>
              <a:buAutoNum type="arabicPeriod" startAt="6"/>
            </a:pPr>
            <a:r>
              <a:rPr lang="ru-RU" i="1" dirty="0">
                <a:latin typeface="Garamond" panose="02020404030301010803" pitchFamily="18" charset="0"/>
              </a:rPr>
              <a:t>Позволять себе взять кредиты, ежемесячный платеж по которым превысит 20% </a:t>
            </a:r>
            <a:r>
              <a:rPr lang="ru-RU" i="1" dirty="0" smtClean="0">
                <a:latin typeface="Garamond" panose="02020404030301010803" pitchFamily="18" charset="0"/>
              </a:rPr>
              <a:t>дохода;</a:t>
            </a:r>
          </a:p>
          <a:p>
            <a:pPr marL="546100" indent="-457200">
              <a:buFont typeface="+mj-lt"/>
              <a:buAutoNum type="arabicPeriod" startAt="6"/>
            </a:pPr>
            <a:r>
              <a:rPr lang="ru-RU" i="1" dirty="0" smtClean="0">
                <a:latin typeface="Garamond" panose="02020404030301010803" pitchFamily="18" charset="0"/>
              </a:rPr>
              <a:t>Брать </a:t>
            </a:r>
            <a:r>
              <a:rPr lang="ru-RU" i="1" dirty="0">
                <a:latin typeface="Garamond" panose="02020404030301010803" pitchFamily="18" charset="0"/>
              </a:rPr>
              <a:t>новые кредиты на покрытие старых с небольшим запасом денег «на пожить», постоянно увеличивая сумму долга;</a:t>
            </a:r>
            <a:endParaRPr i="1" dirty="0">
              <a:latin typeface="Garamond" panose="02020404030301010803" pitchFamily="18" charset="0"/>
            </a:endParaRPr>
          </a:p>
        </p:txBody>
      </p:sp>
      <p:sp>
        <p:nvSpPr>
          <p:cNvPr id="1372" name="Google Shape;1372;p25"/>
          <p:cNvSpPr/>
          <p:nvPr/>
        </p:nvSpPr>
        <p:spPr>
          <a:xfrm rot="-4584081">
            <a:off x="7091907" y="1379326"/>
            <a:ext cx="1410031" cy="1229313"/>
          </a:xfrm>
          <a:custGeom>
            <a:avLst/>
            <a:gdLst/>
            <a:ahLst/>
            <a:cxnLst/>
            <a:rect l="l" t="t" r="r" b="b"/>
            <a:pathLst>
              <a:path w="1184020" h="1032269" extrusionOk="0">
                <a:moveTo>
                  <a:pt x="211073" y="0"/>
                </a:moveTo>
                <a:cubicBezTo>
                  <a:pt x="203073" y="4194"/>
                  <a:pt x="195579" y="6081"/>
                  <a:pt x="203708" y="1389"/>
                </a:cubicBezTo>
                <a:cubicBezTo>
                  <a:pt x="208914" y="-1609"/>
                  <a:pt x="196214" y="-384"/>
                  <a:pt x="193421" y="16470"/>
                </a:cubicBezTo>
                <a:cubicBezTo>
                  <a:pt x="190944" y="31234"/>
                  <a:pt x="202564" y="58197"/>
                  <a:pt x="196151" y="70247"/>
                </a:cubicBezTo>
                <a:cubicBezTo>
                  <a:pt x="190435" y="81073"/>
                  <a:pt x="166115" y="72031"/>
                  <a:pt x="163639" y="86915"/>
                </a:cubicBezTo>
                <a:cubicBezTo>
                  <a:pt x="161734" y="98260"/>
                  <a:pt x="171385" y="125774"/>
                  <a:pt x="161035" y="133152"/>
                </a:cubicBezTo>
                <a:cubicBezTo>
                  <a:pt x="150177" y="140934"/>
                  <a:pt x="132651" y="138613"/>
                  <a:pt x="127508" y="154781"/>
                </a:cubicBezTo>
                <a:cubicBezTo>
                  <a:pt x="124967" y="162867"/>
                  <a:pt x="127253" y="180267"/>
                  <a:pt x="121158" y="186333"/>
                </a:cubicBezTo>
                <a:cubicBezTo>
                  <a:pt x="110362" y="197139"/>
                  <a:pt x="92963" y="190770"/>
                  <a:pt x="85471" y="204986"/>
                </a:cubicBezTo>
                <a:cubicBezTo>
                  <a:pt x="80835" y="213689"/>
                  <a:pt x="74612" y="235904"/>
                  <a:pt x="78930" y="245467"/>
                </a:cubicBezTo>
                <a:cubicBezTo>
                  <a:pt x="80136" y="248219"/>
                  <a:pt x="83947" y="249792"/>
                  <a:pt x="84073" y="252809"/>
                </a:cubicBezTo>
                <a:cubicBezTo>
                  <a:pt x="84137" y="255640"/>
                  <a:pt x="60134" y="264579"/>
                  <a:pt x="56451" y="270272"/>
                </a:cubicBezTo>
                <a:cubicBezTo>
                  <a:pt x="45656" y="287202"/>
                  <a:pt x="70294" y="303623"/>
                  <a:pt x="57658" y="318492"/>
                </a:cubicBezTo>
                <a:cubicBezTo>
                  <a:pt x="45973" y="332278"/>
                  <a:pt x="21526" y="315914"/>
                  <a:pt x="7683" y="329803"/>
                </a:cubicBezTo>
                <a:cubicBezTo>
                  <a:pt x="-6033" y="343534"/>
                  <a:pt x="2476" y="369546"/>
                  <a:pt x="4063" y="385762"/>
                </a:cubicBezTo>
                <a:lnTo>
                  <a:pt x="938910" y="1032269"/>
                </a:lnTo>
                <a:cubicBezTo>
                  <a:pt x="940625" y="1027621"/>
                  <a:pt x="942593" y="1023068"/>
                  <a:pt x="943863" y="1018382"/>
                </a:cubicBezTo>
                <a:cubicBezTo>
                  <a:pt x="945514" y="1012717"/>
                  <a:pt x="943165" y="1002265"/>
                  <a:pt x="947292" y="998138"/>
                </a:cubicBezTo>
                <a:cubicBezTo>
                  <a:pt x="955674" y="989686"/>
                  <a:pt x="968819" y="985146"/>
                  <a:pt x="974660" y="974129"/>
                </a:cubicBezTo>
                <a:cubicBezTo>
                  <a:pt x="981772" y="960692"/>
                  <a:pt x="982408" y="943522"/>
                  <a:pt x="993330" y="931863"/>
                </a:cubicBezTo>
                <a:cubicBezTo>
                  <a:pt x="1001775" y="922827"/>
                  <a:pt x="1015682" y="914508"/>
                  <a:pt x="1017904" y="900907"/>
                </a:cubicBezTo>
                <a:cubicBezTo>
                  <a:pt x="1019746" y="889667"/>
                  <a:pt x="1010665" y="873773"/>
                  <a:pt x="1012126" y="864788"/>
                </a:cubicBezTo>
                <a:cubicBezTo>
                  <a:pt x="1012380" y="863366"/>
                  <a:pt x="1031366" y="868331"/>
                  <a:pt x="1032383" y="868166"/>
                </a:cubicBezTo>
                <a:cubicBezTo>
                  <a:pt x="1036256" y="867556"/>
                  <a:pt x="1031874" y="845160"/>
                  <a:pt x="1046479" y="838004"/>
                </a:cubicBezTo>
                <a:cubicBezTo>
                  <a:pt x="1071054" y="825951"/>
                  <a:pt x="1083754" y="846068"/>
                  <a:pt x="1101026" y="844551"/>
                </a:cubicBezTo>
                <a:lnTo>
                  <a:pt x="1111567" y="829469"/>
                </a:lnTo>
                <a:lnTo>
                  <a:pt x="1124267" y="810813"/>
                </a:lnTo>
                <a:lnTo>
                  <a:pt x="1139380" y="789185"/>
                </a:lnTo>
                <a:cubicBezTo>
                  <a:pt x="1137347" y="784251"/>
                  <a:pt x="1131633" y="780466"/>
                  <a:pt x="1130808" y="775494"/>
                </a:cubicBezTo>
                <a:cubicBezTo>
                  <a:pt x="1129664" y="768166"/>
                  <a:pt x="1146746" y="721367"/>
                  <a:pt x="1151445" y="713975"/>
                </a:cubicBezTo>
                <a:cubicBezTo>
                  <a:pt x="1160081" y="700463"/>
                  <a:pt x="1171321" y="684448"/>
                  <a:pt x="1184021" y="672700"/>
                </a:cubicBezTo>
                <a:lnTo>
                  <a:pt x="211073" y="0"/>
                </a:lnTo>
                <a:close/>
              </a:path>
            </a:pathLst>
          </a:custGeom>
          <a:solidFill>
            <a:srgbClr val="F8F1DF">
              <a:alpha val="33330"/>
            </a:srgbClr>
          </a:solidFill>
          <a:ln>
            <a:noFill/>
          </a:ln>
          <a:effectLst>
            <a:outerShdw blurRad="57150" dist="19050" dir="5400000" algn="bl" rotWithShape="0">
              <a:srgbClr val="000000">
                <a:alpha val="15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73" name="Google Shape;1373;p25"/>
          <p:cNvGrpSpPr/>
          <p:nvPr/>
        </p:nvGrpSpPr>
        <p:grpSpPr>
          <a:xfrm rot="4236770">
            <a:off x="10726078" y="5383768"/>
            <a:ext cx="868234" cy="1119468"/>
            <a:chOff x="8226890" y="4688527"/>
            <a:chExt cx="1213517" cy="1564663"/>
          </a:xfrm>
        </p:grpSpPr>
        <p:sp>
          <p:nvSpPr>
            <p:cNvPr id="1374" name="Google Shape;1374;p25"/>
            <p:cNvSpPr/>
            <p:nvPr/>
          </p:nvSpPr>
          <p:spPr>
            <a:xfrm>
              <a:off x="8226890" y="5241705"/>
              <a:ext cx="1211863" cy="957315"/>
            </a:xfrm>
            <a:custGeom>
              <a:avLst/>
              <a:gdLst/>
              <a:ahLst/>
              <a:cxnLst/>
              <a:rect l="l" t="t" r="r" b="b"/>
              <a:pathLst>
                <a:path w="1211863" h="957315" extrusionOk="0">
                  <a:moveTo>
                    <a:pt x="940922" y="16"/>
                  </a:moveTo>
                  <a:cubicBezTo>
                    <a:pt x="926491" y="-231"/>
                    <a:pt x="911994" y="2331"/>
                    <a:pt x="897764" y="8055"/>
                  </a:cubicBezTo>
                  <a:lnTo>
                    <a:pt x="69680" y="341735"/>
                  </a:lnTo>
                  <a:cubicBezTo>
                    <a:pt x="12758" y="364652"/>
                    <a:pt x="-14855" y="429175"/>
                    <a:pt x="8062" y="486096"/>
                  </a:cubicBezTo>
                  <a:cubicBezTo>
                    <a:pt x="13120" y="498641"/>
                    <a:pt x="164644" y="875088"/>
                    <a:pt x="169692" y="887632"/>
                  </a:cubicBezTo>
                  <a:cubicBezTo>
                    <a:pt x="192619" y="944553"/>
                    <a:pt x="257436" y="972176"/>
                    <a:pt x="314358" y="949249"/>
                  </a:cubicBezTo>
                  <a:lnTo>
                    <a:pt x="1142433" y="615579"/>
                  </a:lnTo>
                  <a:cubicBezTo>
                    <a:pt x="1199354" y="592652"/>
                    <a:pt x="1226681" y="527835"/>
                    <a:pt x="1203755" y="470913"/>
                  </a:cubicBezTo>
                  <a:lnTo>
                    <a:pt x="1042125" y="69673"/>
                  </a:lnTo>
                  <a:cubicBezTo>
                    <a:pt x="1024932" y="26982"/>
                    <a:pt x="984213" y="769"/>
                    <a:pt x="940922" y="16"/>
                  </a:cubicBezTo>
                  <a:close/>
                  <a:moveTo>
                    <a:pt x="940331" y="38421"/>
                  </a:moveTo>
                  <a:cubicBezTo>
                    <a:pt x="968630" y="38907"/>
                    <a:pt x="995167" y="56052"/>
                    <a:pt x="1006406" y="83960"/>
                  </a:cubicBezTo>
                  <a:lnTo>
                    <a:pt x="1168331" y="485496"/>
                  </a:lnTo>
                  <a:cubicBezTo>
                    <a:pt x="1183324" y="522710"/>
                    <a:pt x="1165064" y="564868"/>
                    <a:pt x="1127850" y="579860"/>
                  </a:cubicBezTo>
                  <a:lnTo>
                    <a:pt x="300070" y="913530"/>
                  </a:lnTo>
                  <a:cubicBezTo>
                    <a:pt x="262856" y="928513"/>
                    <a:pt x="220403" y="910263"/>
                    <a:pt x="205411" y="873049"/>
                  </a:cubicBezTo>
                  <a:cubicBezTo>
                    <a:pt x="200363" y="860505"/>
                    <a:pt x="48839" y="484353"/>
                    <a:pt x="43781" y="471808"/>
                  </a:cubicBezTo>
                  <a:cubicBezTo>
                    <a:pt x="28798" y="434594"/>
                    <a:pt x="46753" y="392142"/>
                    <a:pt x="83967" y="377149"/>
                  </a:cubicBezTo>
                  <a:lnTo>
                    <a:pt x="912051" y="43774"/>
                  </a:lnTo>
                  <a:cubicBezTo>
                    <a:pt x="921358" y="40031"/>
                    <a:pt x="930892" y="38259"/>
                    <a:pt x="940331" y="3842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5" name="Google Shape;1375;p25"/>
            <p:cNvSpPr/>
            <p:nvPr/>
          </p:nvSpPr>
          <p:spPr>
            <a:xfrm>
              <a:off x="8267523" y="4688527"/>
              <a:ext cx="896116" cy="1382469"/>
            </a:xfrm>
            <a:custGeom>
              <a:avLst/>
              <a:gdLst/>
              <a:ahLst/>
              <a:cxnLst/>
              <a:rect l="l" t="t" r="r" b="b"/>
              <a:pathLst>
                <a:path w="896116" h="1382469" extrusionOk="0">
                  <a:moveTo>
                    <a:pt x="314501" y="154"/>
                  </a:moveTo>
                  <a:cubicBezTo>
                    <a:pt x="269200" y="-1361"/>
                    <a:pt x="219756" y="8336"/>
                    <a:pt x="171035" y="28729"/>
                  </a:cubicBezTo>
                  <a:cubicBezTo>
                    <a:pt x="39562" y="83764"/>
                    <a:pt x="-33799" y="195226"/>
                    <a:pt x="15359" y="306440"/>
                  </a:cubicBezTo>
                  <a:cubicBezTo>
                    <a:pt x="37924" y="357494"/>
                    <a:pt x="66994" y="393746"/>
                    <a:pt x="101084" y="416577"/>
                  </a:cubicBezTo>
                  <a:cubicBezTo>
                    <a:pt x="143632" y="445076"/>
                    <a:pt x="188590" y="450143"/>
                    <a:pt x="229671" y="441580"/>
                  </a:cubicBezTo>
                  <a:lnTo>
                    <a:pt x="505896" y="1382469"/>
                  </a:lnTo>
                  <a:lnTo>
                    <a:pt x="542806" y="1371754"/>
                  </a:lnTo>
                  <a:lnTo>
                    <a:pt x="261218" y="412701"/>
                  </a:lnTo>
                  <a:cubicBezTo>
                    <a:pt x="258027" y="401813"/>
                    <a:pt x="246159" y="396279"/>
                    <a:pt x="235625" y="400499"/>
                  </a:cubicBezTo>
                  <a:cubicBezTo>
                    <a:pt x="234062" y="401127"/>
                    <a:pt x="230500" y="402251"/>
                    <a:pt x="225204" y="403480"/>
                  </a:cubicBezTo>
                  <a:cubicBezTo>
                    <a:pt x="192552" y="411062"/>
                    <a:pt x="156529" y="407500"/>
                    <a:pt x="122515" y="384725"/>
                  </a:cubicBezTo>
                  <a:cubicBezTo>
                    <a:pt x="94759" y="366142"/>
                    <a:pt x="70509" y="335615"/>
                    <a:pt x="50773" y="290961"/>
                  </a:cubicBezTo>
                  <a:cubicBezTo>
                    <a:pt x="12035" y="203303"/>
                    <a:pt x="71937" y="111863"/>
                    <a:pt x="185914" y="64152"/>
                  </a:cubicBezTo>
                  <a:cubicBezTo>
                    <a:pt x="299090" y="16775"/>
                    <a:pt x="411466" y="35701"/>
                    <a:pt x="449937" y="118025"/>
                  </a:cubicBezTo>
                  <a:cubicBezTo>
                    <a:pt x="491180" y="206294"/>
                    <a:pt x="478369" y="267492"/>
                    <a:pt x="432973" y="310307"/>
                  </a:cubicBezTo>
                  <a:cubicBezTo>
                    <a:pt x="423762" y="318993"/>
                    <a:pt x="413971" y="326366"/>
                    <a:pt x="404093" y="332043"/>
                  </a:cubicBezTo>
                  <a:cubicBezTo>
                    <a:pt x="398312" y="335367"/>
                    <a:pt x="394006" y="337167"/>
                    <a:pt x="391892" y="337996"/>
                  </a:cubicBezTo>
                  <a:cubicBezTo>
                    <a:pt x="381071" y="342215"/>
                    <a:pt x="376480" y="355198"/>
                    <a:pt x="382071" y="365380"/>
                  </a:cubicBezTo>
                  <a:lnTo>
                    <a:pt x="862189" y="1239890"/>
                  </a:lnTo>
                  <a:lnTo>
                    <a:pt x="896117" y="1221440"/>
                  </a:lnTo>
                  <a:lnTo>
                    <a:pt x="425229" y="363894"/>
                  </a:lnTo>
                  <a:cubicBezTo>
                    <a:pt x="436878" y="356998"/>
                    <a:pt x="448575" y="348559"/>
                    <a:pt x="459462" y="338291"/>
                  </a:cubicBezTo>
                  <a:cubicBezTo>
                    <a:pt x="516774" y="284237"/>
                    <a:pt x="533128" y="205160"/>
                    <a:pt x="484760" y="101652"/>
                  </a:cubicBezTo>
                  <a:cubicBezTo>
                    <a:pt x="454157" y="36168"/>
                    <a:pt x="390006" y="2687"/>
                    <a:pt x="314501" y="15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6" name="Google Shape;1376;p25"/>
            <p:cNvSpPr/>
            <p:nvPr/>
          </p:nvSpPr>
          <p:spPr>
            <a:xfrm>
              <a:off x="8492322" y="6119370"/>
              <a:ext cx="282398" cy="133820"/>
            </a:xfrm>
            <a:custGeom>
              <a:avLst/>
              <a:gdLst/>
              <a:ahLst/>
              <a:cxnLst/>
              <a:rect l="l" t="t" r="r" b="b"/>
              <a:pathLst>
                <a:path w="282398" h="133820" extrusionOk="0">
                  <a:moveTo>
                    <a:pt x="1110" y="118533"/>
                  </a:moveTo>
                  <a:cubicBezTo>
                    <a:pt x="-2147" y="110151"/>
                    <a:pt x="2006" y="100702"/>
                    <a:pt x="10397" y="97445"/>
                  </a:cubicBezTo>
                  <a:lnTo>
                    <a:pt x="258295" y="1109"/>
                  </a:lnTo>
                  <a:cubicBezTo>
                    <a:pt x="266686" y="-2149"/>
                    <a:pt x="276126" y="2014"/>
                    <a:pt x="279393" y="10405"/>
                  </a:cubicBezTo>
                  <a:lnTo>
                    <a:pt x="281288" y="15282"/>
                  </a:lnTo>
                  <a:cubicBezTo>
                    <a:pt x="284546" y="23674"/>
                    <a:pt x="280393" y="33122"/>
                    <a:pt x="272001" y="36380"/>
                  </a:cubicBezTo>
                  <a:lnTo>
                    <a:pt x="24104" y="132706"/>
                  </a:lnTo>
                  <a:cubicBezTo>
                    <a:pt x="15712" y="135973"/>
                    <a:pt x="6273" y="131811"/>
                    <a:pt x="3006" y="123420"/>
                  </a:cubicBezTo>
                  <a:lnTo>
                    <a:pt x="1110" y="118533"/>
                  </a:lnTo>
                  <a:close/>
                </a:path>
              </a:pathLst>
            </a:custGeom>
            <a:solidFill>
              <a:schemeClr val="dk1"/>
            </a:solidFill>
            <a:ln w="25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7" name="Google Shape;1377;p25"/>
            <p:cNvSpPr/>
            <p:nvPr/>
          </p:nvSpPr>
          <p:spPr>
            <a:xfrm>
              <a:off x="8824578" y="5984028"/>
              <a:ext cx="282396" cy="133818"/>
            </a:xfrm>
            <a:custGeom>
              <a:avLst/>
              <a:gdLst/>
              <a:ahLst/>
              <a:cxnLst/>
              <a:rect l="l" t="t" r="r" b="b"/>
              <a:pathLst>
                <a:path w="282396" h="133818" extrusionOk="0">
                  <a:moveTo>
                    <a:pt x="1114" y="118534"/>
                  </a:moveTo>
                  <a:cubicBezTo>
                    <a:pt x="-2153" y="110143"/>
                    <a:pt x="2009" y="100694"/>
                    <a:pt x="10401" y="97437"/>
                  </a:cubicBezTo>
                  <a:lnTo>
                    <a:pt x="258289" y="1110"/>
                  </a:lnTo>
                  <a:cubicBezTo>
                    <a:pt x="266681" y="-2147"/>
                    <a:pt x="276129" y="2006"/>
                    <a:pt x="279387" y="10397"/>
                  </a:cubicBezTo>
                  <a:lnTo>
                    <a:pt x="281283" y="15283"/>
                  </a:lnTo>
                  <a:cubicBezTo>
                    <a:pt x="284549" y="23675"/>
                    <a:pt x="280387" y="33114"/>
                    <a:pt x="271996" y="36381"/>
                  </a:cubicBezTo>
                  <a:lnTo>
                    <a:pt x="24108" y="132708"/>
                  </a:lnTo>
                  <a:cubicBezTo>
                    <a:pt x="15716" y="135965"/>
                    <a:pt x="6267" y="131812"/>
                    <a:pt x="3010" y="123421"/>
                  </a:cubicBezTo>
                  <a:lnTo>
                    <a:pt x="1114" y="118534"/>
                  </a:lnTo>
                  <a:close/>
                </a:path>
              </a:pathLst>
            </a:custGeom>
            <a:solidFill>
              <a:schemeClr val="dk1"/>
            </a:solidFill>
            <a:ln w="25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8" name="Google Shape;1378;p25"/>
            <p:cNvSpPr/>
            <p:nvPr/>
          </p:nvSpPr>
          <p:spPr>
            <a:xfrm>
              <a:off x="9158011" y="5851712"/>
              <a:ext cx="282396" cy="133821"/>
            </a:xfrm>
            <a:custGeom>
              <a:avLst/>
              <a:gdLst/>
              <a:ahLst/>
              <a:cxnLst/>
              <a:rect l="l" t="t" r="r" b="b"/>
              <a:pathLst>
                <a:path w="282396" h="133821" extrusionOk="0">
                  <a:moveTo>
                    <a:pt x="1114" y="118538"/>
                  </a:moveTo>
                  <a:cubicBezTo>
                    <a:pt x="-2153" y="110147"/>
                    <a:pt x="2010" y="100698"/>
                    <a:pt x="10401" y="97441"/>
                  </a:cubicBezTo>
                  <a:lnTo>
                    <a:pt x="258289" y="1114"/>
                  </a:lnTo>
                  <a:cubicBezTo>
                    <a:pt x="266681" y="-2153"/>
                    <a:pt x="276129" y="2009"/>
                    <a:pt x="279387" y="10401"/>
                  </a:cubicBezTo>
                  <a:lnTo>
                    <a:pt x="281283" y="15287"/>
                  </a:lnTo>
                  <a:cubicBezTo>
                    <a:pt x="284550" y="23679"/>
                    <a:pt x="280387" y="33118"/>
                    <a:pt x="271996" y="36385"/>
                  </a:cubicBezTo>
                  <a:lnTo>
                    <a:pt x="24108" y="132712"/>
                  </a:lnTo>
                  <a:cubicBezTo>
                    <a:pt x="15716" y="135969"/>
                    <a:pt x="6267" y="131816"/>
                    <a:pt x="3010" y="123425"/>
                  </a:cubicBezTo>
                  <a:lnTo>
                    <a:pt x="1114" y="118538"/>
                  </a:lnTo>
                  <a:close/>
                </a:path>
              </a:pathLst>
            </a:custGeom>
            <a:solidFill>
              <a:schemeClr val="dk1"/>
            </a:solidFill>
            <a:ln w="25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Sing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6" name="Google Shape;1726;p43"/>
          <p:cNvSpPr txBox="1">
            <a:spLocks noGrp="1"/>
          </p:cNvSpPr>
          <p:nvPr>
            <p:ph type="body" idx="1"/>
          </p:nvPr>
        </p:nvSpPr>
        <p:spPr>
          <a:xfrm>
            <a:off x="1262549" y="1004687"/>
            <a:ext cx="9945382" cy="4978102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546100" lvl="0" indent="-457200">
              <a:buFont typeface="+mj-lt"/>
              <a:buAutoNum type="arabicPeriod" startAt="13"/>
            </a:pPr>
            <a:r>
              <a:rPr lang="ru-RU" sz="2200" i="1" dirty="0" smtClean="0">
                <a:latin typeface="Garamond" panose="02020404030301010803" pitchFamily="18" charset="0"/>
              </a:rPr>
              <a:t>Строить </a:t>
            </a:r>
            <a:r>
              <a:rPr lang="ru-RU" sz="2200" i="1" dirty="0">
                <a:latin typeface="Garamond" panose="02020404030301010803" pitchFamily="18" charset="0"/>
              </a:rPr>
              <a:t>планы на жизнь, надеясь на сомнительные доходы</a:t>
            </a:r>
            <a:r>
              <a:rPr lang="ru-RU" sz="2200" i="1" dirty="0" smtClean="0">
                <a:latin typeface="Garamond" panose="02020404030301010803" pitchFamily="18" charset="0"/>
              </a:rPr>
              <a:t>;</a:t>
            </a:r>
          </a:p>
          <a:p>
            <a:pPr marL="546100" lvl="0" indent="-457200">
              <a:buFont typeface="+mj-lt"/>
              <a:buAutoNum type="arabicPeriod" startAt="13"/>
            </a:pPr>
            <a:r>
              <a:rPr lang="ru-RU" sz="2200" i="1" dirty="0" smtClean="0">
                <a:latin typeface="Garamond" panose="02020404030301010803" pitchFamily="18" charset="0"/>
              </a:rPr>
              <a:t>Стесняться </a:t>
            </a:r>
            <a:r>
              <a:rPr lang="ru-RU" sz="2200" i="1" dirty="0">
                <a:latin typeface="Garamond" panose="02020404030301010803" pitchFamily="18" charset="0"/>
              </a:rPr>
              <a:t>забрать свои деньги у должника, напоминать о возврате долга друзьям, знакомым, </a:t>
            </a:r>
            <a:r>
              <a:rPr lang="ru-RU" sz="2200" i="1" dirty="0" smtClean="0">
                <a:latin typeface="Garamond" panose="02020404030301010803" pitchFamily="18" charset="0"/>
              </a:rPr>
              <a:t>близким;</a:t>
            </a:r>
          </a:p>
          <a:p>
            <a:pPr marL="546100" lvl="0" indent="-457200">
              <a:buFont typeface="+mj-lt"/>
              <a:buAutoNum type="arabicPeriod" startAt="13"/>
            </a:pPr>
            <a:r>
              <a:rPr lang="ru-RU" sz="2200" i="1" dirty="0" smtClean="0">
                <a:latin typeface="Garamond" panose="02020404030301010803" pitchFamily="18" charset="0"/>
              </a:rPr>
              <a:t>Стесняться </a:t>
            </a:r>
            <a:r>
              <a:rPr lang="ru-RU" sz="2200" i="1" dirty="0">
                <a:latin typeface="Garamond" panose="02020404030301010803" pitchFamily="18" charset="0"/>
              </a:rPr>
              <a:t>прослыть жадиной и всем доказывать, что вы не </a:t>
            </a:r>
            <a:r>
              <a:rPr lang="ru-RU" sz="2200" i="1" dirty="0" smtClean="0">
                <a:latin typeface="Garamond" panose="02020404030301010803" pitchFamily="18" charset="0"/>
              </a:rPr>
              <a:t>жадина;</a:t>
            </a:r>
          </a:p>
          <a:p>
            <a:pPr marL="546100" lvl="0" indent="-457200">
              <a:buFont typeface="+mj-lt"/>
              <a:buAutoNum type="arabicPeriod" startAt="13"/>
            </a:pPr>
            <a:r>
              <a:rPr lang="ru-RU" sz="2200" i="1" dirty="0" smtClean="0">
                <a:latin typeface="Garamond" panose="02020404030301010803" pitchFamily="18" charset="0"/>
              </a:rPr>
              <a:t>Постоянно </a:t>
            </a:r>
            <a:r>
              <a:rPr lang="ru-RU" sz="2200" i="1" dirty="0">
                <a:latin typeface="Garamond" panose="02020404030301010803" pitchFamily="18" charset="0"/>
              </a:rPr>
              <a:t>менять работу, столкнувшись с первыми трудностями и пытаясь найти место, где «само все сложится</a:t>
            </a:r>
            <a:r>
              <a:rPr lang="ru-RU" sz="2200" i="1" dirty="0" smtClean="0">
                <a:latin typeface="Garamond" panose="02020404030301010803" pitchFamily="18" charset="0"/>
              </a:rPr>
              <a:t>»;</a:t>
            </a:r>
          </a:p>
          <a:p>
            <a:pPr marL="546100" lvl="0" indent="-457200">
              <a:buFont typeface="+mj-lt"/>
              <a:buAutoNum type="arabicPeriod" startAt="13"/>
            </a:pPr>
            <a:r>
              <a:rPr lang="ru-RU" sz="2200" i="1" dirty="0" smtClean="0">
                <a:latin typeface="Garamond" panose="02020404030301010803" pitchFamily="18" charset="0"/>
              </a:rPr>
              <a:t>Искать </a:t>
            </a:r>
            <a:r>
              <a:rPr lang="ru-RU" sz="2200" i="1" dirty="0">
                <a:latin typeface="Garamond" panose="02020404030301010803" pitchFamily="18" charset="0"/>
              </a:rPr>
              <a:t>2-ую, 3-ю работу для увеличения дохода вместо того, чтобы найти способ больше зарабатывать на основной </a:t>
            </a:r>
            <a:r>
              <a:rPr lang="ru-RU" sz="2200" i="1" dirty="0" smtClean="0">
                <a:latin typeface="Garamond" panose="02020404030301010803" pitchFamily="18" charset="0"/>
              </a:rPr>
              <a:t>работе;</a:t>
            </a:r>
          </a:p>
          <a:p>
            <a:pPr marL="546100" lvl="0" indent="-457200">
              <a:buFont typeface="+mj-lt"/>
              <a:buAutoNum type="arabicPeriod" startAt="13"/>
            </a:pPr>
            <a:r>
              <a:rPr lang="ru-RU" sz="2200" i="1" dirty="0" smtClean="0">
                <a:latin typeface="Garamond" panose="02020404030301010803" pitchFamily="18" charset="0"/>
              </a:rPr>
              <a:t>Думать</a:t>
            </a:r>
            <a:r>
              <a:rPr lang="ru-RU" sz="2200" i="1" dirty="0">
                <a:latin typeface="Garamond" panose="02020404030301010803" pitchFamily="18" charset="0"/>
              </a:rPr>
              <a:t>, что «экономия для дураков. Надо просто больше зарабатывать</a:t>
            </a:r>
            <a:r>
              <a:rPr lang="ru-RU" sz="2200" i="1" dirty="0" smtClean="0">
                <a:latin typeface="Garamond" panose="02020404030301010803" pitchFamily="18" charset="0"/>
              </a:rPr>
              <a:t>»;</a:t>
            </a:r>
          </a:p>
          <a:p>
            <a:pPr marL="546100" lvl="0" indent="-457200">
              <a:buFont typeface="+mj-lt"/>
              <a:buAutoNum type="arabicPeriod" startAt="13"/>
            </a:pPr>
            <a:r>
              <a:rPr lang="ru-RU" sz="2200" i="1" dirty="0" smtClean="0">
                <a:latin typeface="Garamond" panose="02020404030301010803" pitchFamily="18" charset="0"/>
              </a:rPr>
              <a:t>На </a:t>
            </a:r>
            <a:r>
              <a:rPr lang="ru-RU" sz="2200" i="1" dirty="0">
                <a:latin typeface="Garamond" panose="02020404030301010803" pitchFamily="18" charset="0"/>
              </a:rPr>
              <a:t>последние деньги покупать дорогую машину в кредит, чтобы потом не на что было резину зимнюю </a:t>
            </a:r>
            <a:r>
              <a:rPr lang="ru-RU" sz="2200" i="1" dirty="0" smtClean="0">
                <a:latin typeface="Garamond" panose="02020404030301010803" pitchFamily="18" charset="0"/>
              </a:rPr>
              <a:t>купить;</a:t>
            </a:r>
          </a:p>
          <a:p>
            <a:pPr marL="546100" lvl="0" indent="-457200">
              <a:buFont typeface="+mj-lt"/>
              <a:buAutoNum type="arabicPeriod" startAt="13"/>
            </a:pPr>
            <a:r>
              <a:rPr lang="ru-RU" sz="2200" i="1" dirty="0" smtClean="0">
                <a:latin typeface="Garamond" panose="02020404030301010803" pitchFamily="18" charset="0"/>
              </a:rPr>
              <a:t>Смешивать </a:t>
            </a:r>
            <a:r>
              <a:rPr lang="ru-RU" sz="2200" i="1" dirty="0">
                <a:latin typeface="Garamond" panose="02020404030301010803" pitchFamily="18" charset="0"/>
              </a:rPr>
              <a:t>личные деньги и бизнеса, вытаскивать из бизнеса столько, сколько нужно, а не сколько заработал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Sing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sMania Template">
  <a:themeElements>
    <a:clrScheme name="Simple Light">
      <a:dk1>
        <a:srgbClr val="4C3E2B"/>
      </a:dk1>
      <a:lt1>
        <a:srgbClr val="DFD1BB"/>
      </a:lt1>
      <a:dk2>
        <a:srgbClr val="000000"/>
      </a:dk2>
      <a:lt2>
        <a:srgbClr val="FFF9EF"/>
      </a:lt2>
      <a:accent1>
        <a:srgbClr val="CF8989"/>
      </a:accent1>
      <a:accent2>
        <a:srgbClr val="FCEDD9"/>
      </a:accent2>
      <a:accent3>
        <a:srgbClr val="D4B49B"/>
      </a:accent3>
      <a:accent4>
        <a:srgbClr val="E7B2B2"/>
      </a:accent4>
      <a:accent5>
        <a:srgbClr val="FFFFFF"/>
      </a:accent5>
      <a:accent6>
        <a:srgbClr val="FFFFFF"/>
      </a:accent6>
      <a:hlink>
        <a:srgbClr val="B65E5E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397</Words>
  <Application>Microsoft Office PowerPoint</Application>
  <PresentationFormat>Широкоэкранный</PresentationFormat>
  <Paragraphs>23</Paragraphs>
  <Slides>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2" baseType="lpstr">
      <vt:lpstr>Arial</vt:lpstr>
      <vt:lpstr>Bookman Old Style</vt:lpstr>
      <vt:lpstr>Calibri</vt:lpstr>
      <vt:lpstr>Courgette</vt:lpstr>
      <vt:lpstr>Courier Prime</vt:lpstr>
      <vt:lpstr>DM Sans Black</vt:lpstr>
      <vt:lpstr>Garamond</vt:lpstr>
      <vt:lpstr>SlidesMania Template</vt:lpstr>
      <vt:lpstr>20 «ВРЕДНЫХ» СОВЕТОВ ПО ФИНАНСОВОЙ ГРАМОТНОСТИ</vt:lpstr>
      <vt:lpstr>Мы собрали 20 простых, но очень вредных советов, следуя которым вы, с вероятностью 100% никогда не станете очень богатым человеком.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Book Review Scrapbook.</dc:title>
  <cp:lastModifiedBy>БорисоваКВ</cp:lastModifiedBy>
  <cp:revision>6</cp:revision>
  <dcterms:modified xsi:type="dcterms:W3CDTF">2025-07-23T09:24:08Z</dcterms:modified>
</cp:coreProperties>
</file>