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1C986-57FB-402A-A98E-D09DA00982CC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2559-E124-4CFD-9080-A7AE904BE1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06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C2559-E124-4CFD-9080-A7AE904BE19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38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85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16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23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2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8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5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2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68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33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27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37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39D7-DDF9-4F06-B0EA-F4855D51E583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4A6EB-8797-4E68-8A02-DAC2B5B53B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96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/>
        </p:nvSpPr>
        <p:spPr>
          <a:xfrm>
            <a:off x="4914900" y="666751"/>
            <a:ext cx="7073900" cy="6096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200" b="1" i="1" dirty="0">
                <a:solidFill>
                  <a:schemeClr val="tx1"/>
                </a:solidFill>
                <a:effectLst>
                  <a:glow rad="101600">
                    <a:schemeClr val="accent6">
                      <a:lumMod val="60000"/>
                      <a:lumOff val="4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Представление, рассмотрение и утверждение годового отчета об исполнении бюджета Думой муниципального округа</a:t>
            </a:r>
            <a:endParaRPr lang="ru-RU" sz="2200" i="1" dirty="0">
              <a:solidFill>
                <a:schemeClr val="tx1"/>
              </a:solidFill>
              <a:effectLst>
                <a:glow rad="101600">
                  <a:schemeClr val="accent6">
                    <a:lumMod val="60000"/>
                    <a:lumOff val="4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одержимое 2"/>
          <p:cNvSpPr>
            <a:spLocks noGrp="1"/>
          </p:cNvSpPr>
          <p:nvPr/>
        </p:nvSpPr>
        <p:spPr>
          <a:xfrm>
            <a:off x="4356100" y="1276351"/>
            <a:ext cx="7835900" cy="5346699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Годовой </a:t>
            </a:r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муниципального округа представляется в Думу муниципального округа не позднее 1 мая текущего года</a:t>
            </a:r>
            <a:r>
              <a:rPr lang="ru-RU" sz="2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endParaRPr lang="ru-RU" sz="22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Одновременно с годовым отчетом об исполнении бюджета за отчетный финансовый год представляются</a:t>
            </a:r>
            <a:r>
              <a:rPr lang="ru-RU" sz="22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проект решения об исполнении бюджета муниципального округа за отчетный финансовый год;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2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баланс исполнения бюджета муниципального округа;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отчет о финансовых результатах деятельности;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отчет о движении денежных средств;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пояснительная записка;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2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отчеты об использовании ассигнований резервного фонда, муниципальных гарантий, о состоянии муниципального долга на начало и конец отчетного финансового года;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i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2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отчет об использовании ассигнований дорожного фонда муниципального округа.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19346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"/>
            <a:ext cx="12192000" cy="6858000"/>
          </a:xfrm>
          <a:prstGeom prst="rect">
            <a:avLst/>
          </a:prstGeom>
        </p:spPr>
      </p:pic>
      <p:sp>
        <p:nvSpPr>
          <p:cNvPr id="6" name="Содержимое 2"/>
          <p:cNvSpPr>
            <a:spLocks noGrp="1"/>
          </p:cNvSpPr>
          <p:nvPr/>
        </p:nvSpPr>
        <p:spPr>
          <a:xfrm>
            <a:off x="0" y="292100"/>
            <a:ext cx="8737600" cy="65659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Поступивший в Думу муниципального округа годовой отчет об исполнении бюджета муниципального округа подлежит рассмотрению Думой муниципального округа с учетом результатов его обсуждения на публичных слушаниях.</a:t>
            </a:r>
          </a:p>
          <a:p>
            <a:pPr marL="0" indent="0">
              <a:buNone/>
            </a:pPr>
            <a:r>
              <a:rPr lang="ru-RU" sz="2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Дума муниципального округа рассматривает годовой отчет об исполнении бюджета муниципального округа на очередном заседании после проведения публичных слушаний и получения заключения Контрольно-счетного органа муниципального округа.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рассмотрении отчета об исполнении бюджета муниципального округа заслушивается доклад начальника финансового отдела администрации муниципального округа об исполнении бюджета муниципального округа и заключение председателя Контрольно-счетного органа муниципального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</a:t>
            </a:r>
          </a:p>
          <a:p>
            <a:pPr marL="0" indent="0">
              <a:buNone/>
            </a:pPr>
            <a:r>
              <a:rPr lang="ru-RU" sz="2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По результатам рассмотрения годового отчета об исполнении бюджета Дума муниципального округа принимает решение об утверждении либо отклонении решения об исполнении бюджета муниципального округа.</a:t>
            </a:r>
          </a:p>
          <a:p>
            <a:pPr marL="0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отклонения Думой муниципального округа решения об исполнении бюджета муниципального округа он возвращается для устранения фактов недостоверного или неполного отражения данных и повторного представления в срок, не превышающий 1 месяц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191080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962400" y="361950"/>
            <a:ext cx="8229600" cy="5905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i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исполнении бюджета</a:t>
            </a:r>
            <a:endParaRPr lang="ru-RU" sz="2200" i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114800" y="1184274"/>
            <a:ext cx="8077200" cy="5280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200" dirty="0" smtClean="0"/>
              <a:t>    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об исполнении бюджета муниципального округа утверждается отчет об исполнении бюджета за отчетный финансовый год с указанием общего объема доходов, расходов и дефицита (профицита) бюджета.</a:t>
            </a:r>
          </a:p>
          <a:p>
            <a:pPr algn="l"/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Отдельными приложениями к решению об исполнении бюджета муниципального округа за отчетный финансовый год утверждаются показатели:</a:t>
            </a:r>
          </a:p>
          <a:p>
            <a:pPr algn="l"/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доходов бюджета по кодам классификации доходов бюджетов;</a:t>
            </a:r>
          </a:p>
          <a:p>
            <a:pPr algn="l"/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расходов бюджета по ведомственной структуре расходов бюджета муниципального округа;</a:t>
            </a:r>
          </a:p>
          <a:p>
            <a:pPr algn="l"/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расходов бюджета по разделам и подразделам классификации расходов бюджетов;</a:t>
            </a:r>
          </a:p>
          <a:p>
            <a:pPr algn="l"/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источников финансирования дефицита бюджета по кодам классификации, источников финансирования дефицитов бюджетов.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69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371</Words>
  <Application>Microsoft Office PowerPoint</Application>
  <PresentationFormat>Широкоэкранный</PresentationFormat>
  <Paragraphs>24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БорисоваКВ</dc:creator>
  <cp:lastModifiedBy>БорисоваКВ</cp:lastModifiedBy>
  <cp:revision>3</cp:revision>
  <dcterms:created xsi:type="dcterms:W3CDTF">2025-04-27T23:24:11Z</dcterms:created>
  <dcterms:modified xsi:type="dcterms:W3CDTF">2025-04-27T23:45:59Z</dcterms:modified>
</cp:coreProperties>
</file>