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93" r:id="rId4"/>
    <p:sldId id="302" r:id="rId5"/>
    <p:sldId id="290" r:id="rId6"/>
    <p:sldId id="301" r:id="rId7"/>
    <p:sldId id="304" r:id="rId8"/>
    <p:sldId id="306" r:id="rId9"/>
    <p:sldId id="307" r:id="rId10"/>
    <p:sldId id="2528" r:id="rId11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6785"/>
    <a:srgbClr val="496884"/>
    <a:srgbClr val="4F83B2"/>
    <a:srgbClr val="457CAE"/>
    <a:srgbClr val="029CC1"/>
    <a:srgbClr val="0379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4007" autoAdjust="0"/>
  </p:normalViewPr>
  <p:slideViewPr>
    <p:cSldViewPr snapToGrid="0">
      <p:cViewPr>
        <p:scale>
          <a:sx n="75" d="100"/>
          <a:sy n="75" d="100"/>
        </p:scale>
        <p:origin x="1128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CE98B-482A-4354-A510-4CC5D19256D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2CF7B-B1C3-42AB-8528-E556E7CC86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788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F6DE8F2A-B3D4-43F2-B39B-CD77F64A195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247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F6DE8F2A-B3D4-43F2-B39B-CD77F64A195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678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F6DE8F2A-B3D4-43F2-B39B-CD77F64A195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588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</p:spPr>
        <p:txBody>
          <a:bodyPr rtlCol="0"/>
          <a:lstStyle/>
          <a:p>
            <a:pPr rtl="0"/>
            <a:fld id="{3CFA0038-7055-434C-B6C4-B8C69565C600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7183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F3EADD-83C9-450C-85B4-3FC83F3D7E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16960FB-2878-466D-A350-FC4172C9B5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18D52F-A746-4C62-9200-092F71EA3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508563-B829-4167-8C53-69A2625E7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07BE37-BCA1-4DC0-BD0C-55B07C5EF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690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C6B574-CAC4-4B92-A6E4-8B03E7154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B41DDE-0A0C-49B7-9440-6AA4B27BC6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061E00-AFA7-4BFB-BCC6-A2231D48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9C1D6F-52AE-409F-A704-76D6C8A69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2C589D-BF03-4C78-B01A-E04971E1B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474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0E61BDB-3771-45F0-A72D-6133A13E62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F3CAFB-B226-49F4-AE11-EA30232952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9A1ED8-B77C-4E10-B4FC-3E53CF5C2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411DD7-8620-4BEA-A44D-3F4266437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F08FC0-0772-45A3-A479-CC8CDA34B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934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049550"/>
      </p:ext>
    </p:extLst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дно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A9295395-4EC9-4A2A-A4BF-5B0E3F1E907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8200" y="0"/>
            <a:ext cx="11353800" cy="6858000"/>
          </a:xfrm>
          <a:custGeom>
            <a:avLst/>
            <a:gdLst>
              <a:gd name="connsiteX0" fmla="*/ 0 w 11353800"/>
              <a:gd name="connsiteY0" fmla="*/ 0 h 6858000"/>
              <a:gd name="connsiteX1" fmla="*/ 11353800 w 11353800"/>
              <a:gd name="connsiteY1" fmla="*/ 0 h 6858000"/>
              <a:gd name="connsiteX2" fmla="*/ 11353800 w 11353800"/>
              <a:gd name="connsiteY2" fmla="*/ 4947138 h 6858000"/>
              <a:gd name="connsiteX3" fmla="*/ 7133492 w 11353800"/>
              <a:gd name="connsiteY3" fmla="*/ 4947138 h 6858000"/>
              <a:gd name="connsiteX4" fmla="*/ 7133492 w 11353800"/>
              <a:gd name="connsiteY4" fmla="*/ 6858000 h 6858000"/>
              <a:gd name="connsiteX5" fmla="*/ 0 w 113538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53800" h="6858000">
                <a:moveTo>
                  <a:pt x="0" y="0"/>
                </a:moveTo>
                <a:lnTo>
                  <a:pt x="11353800" y="0"/>
                </a:lnTo>
                <a:lnTo>
                  <a:pt x="11353800" y="4947138"/>
                </a:lnTo>
                <a:lnTo>
                  <a:pt x="7133492" y="4947138"/>
                </a:lnTo>
                <a:lnTo>
                  <a:pt x="713349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C6DA884-7C48-8D49-9DFE-4CE990C95A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81989" y="5829950"/>
            <a:ext cx="3558320" cy="628650"/>
          </a:xfr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  <a:lvl2pPr marL="457200" indent="0">
              <a:buNone/>
              <a:defRPr sz="900"/>
            </a:lvl2pPr>
            <a:lvl3pPr marL="914400" indent="0">
              <a:buNone/>
              <a:defRPr sz="800"/>
            </a:lvl3pPr>
            <a:lvl4pPr marL="1371600" indent="0">
              <a:buNone/>
              <a:defRPr sz="700"/>
            </a:lvl4pPr>
            <a:lvl5pPr marL="1828800" indent="0">
              <a:buNone/>
              <a:defRPr sz="700"/>
            </a:lvl5pPr>
          </a:lstStyle>
          <a:p>
            <a:pPr lvl="0" rtl="0"/>
            <a:r>
              <a:rPr lang="ru-RU" noProof="0" dirty="0"/>
              <a:t>Место для подписи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EFCCE50-D1A9-1249-AF64-BA06424C80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96179" y="5250600"/>
            <a:ext cx="3545503" cy="564335"/>
          </a:xfrm>
        </p:spPr>
        <p:txBody>
          <a:bodyPr rtlCol="0">
            <a:normAutofit/>
          </a:bodyPr>
          <a:lstStyle>
            <a:lvl1pPr algn="ctr">
              <a:defRPr sz="2800"/>
            </a:lvl1pPr>
          </a:lstStyle>
          <a:p>
            <a:pPr rtl="0"/>
            <a:r>
              <a:rPr lang="ru-RU" noProof="0" dirty="0"/>
              <a:t>МЕСТО ДЛЯ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56155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E54C2-9F24-4236-8B42-C3C31DF70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F52737-4EC0-4D4A-BE2B-5FF777CCE1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35DF62-52DE-435B-A9C3-F46B7ECFB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91B6E0-1498-4C95-A90A-FA080A96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C96C84-8310-4ED9-A7D3-4061AD972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696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890857-603B-4211-BEB7-26296A5FC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F320B8-F4E8-44D0-89B4-CCF1A00B61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59E42B-6386-4AEC-83A6-68F20A081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0FE4B8-DAE9-46A4-BC57-CF5E10EA3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726EFA-9FE4-4143-A6D7-66DABDCDB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80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47686E-740F-49E1-A14A-80DCE58E2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69EE91-D66B-4554-88B7-F972EA2CF3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27C66D-976C-4AC1-A0E5-A872B270F9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0D48810-F414-4562-B69E-F73A8BD85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FCBCD0D-5688-41A4-ADD5-6A2051086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5B84ECA-1A99-4C97-B300-58CFF1208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700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1671CB-1400-46D2-A481-A5D30C969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3DB8DE-6D23-451C-8730-28E949C24D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A7BFDB-BDE5-4BD9-A68A-14DAF94FB7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40464E3-AC5E-4D68-8B97-94139D18C7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62A4947-77DB-4EF2-90B2-9CC0EE6FEB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E163A7B-D8AB-4C26-97FE-48AFB3506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F87DE44-57D6-443C-A93F-DD6DB31BD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FD10DA0-ED55-4520-A76A-8C3943A4F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185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D081A-E38A-41C8-9FCE-CA865A090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1E1D64D-770E-4784-BFF9-14886BE55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F5FB7C5-34A1-4E5D-BA36-EDDE1AAE4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93C5707-653A-4BFC-9A51-425605CDF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404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CF53B6E-4077-45BD-8564-0E05C0074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5397551-4787-4D9E-8F3B-8A6FDC338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0FAC629-95DA-4739-80F0-05F44A142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221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957043-3491-41D1-967F-B28CAF1EF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ACC969-4F45-49F9-B30B-8533340090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348252-F02F-4C34-B1DC-80C936E965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EF5849-C068-403B-B238-BE07C782B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1B9F2F-7F7A-45C6-B1CE-E7F209296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1F50CB-7D6F-4E66-A448-11070F169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90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9DED30-7B2F-4E61-BF6C-21AE2E964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72A768A-24E1-4ECC-8D16-9F6AE55BAE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5CBD9F6-05E6-4FE6-9FCD-0A0218F77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D564B69-E517-43E3-A0FA-54ED8104E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2E75A3-D04F-4CD9-A174-64CC6F05C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FE2738-AD9D-4315-8C73-A26582807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806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B53A4C-78A3-46FB-B009-F5F283724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3AB13A-4062-42BF-8161-A904A28969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A9C019-E9A6-42B8-A1C4-5DB3FBBEA6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23E7F-770F-44D7-8399-AEB8ADC4A50F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506769-4003-45E4-818A-7CD4E7C269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CB9AFF-CBAC-460F-80CA-68E1577FB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776EA-6C11-4B7A-8C9E-0FBC5FCC4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98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BBA2BA-6ADE-4BDA-BE5D-13599309A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98" y="176502"/>
            <a:ext cx="11583404" cy="650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1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787B950-9777-4FD7-A502-AC4A07A82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0" y="0"/>
            <a:ext cx="12167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892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0E2017-052F-4C08-A734-3653CA2A2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50" y="255757"/>
            <a:ext cx="12067550" cy="63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405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167D39-A3D9-4665-B311-4E4A0B466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20" y="0"/>
            <a:ext cx="120594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07277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C8BA32-7CC1-4D17-8407-73BAE8134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544"/>
            <a:ext cx="12192000" cy="653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7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77ED46-8BFD-46F5-85FA-36EE35951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116636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071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A74628-9454-4C39-BDB2-17641BB8B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" y="0"/>
            <a:ext cx="118668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00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374990F-1209-44EF-BEFE-EE1A686F5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50" y="152116"/>
            <a:ext cx="11589500" cy="655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37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F25967-2AB4-40F7-9864-8E5CB4E22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43" y="219178"/>
            <a:ext cx="11565114" cy="641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4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6910D8-3D21-427B-890D-5F9608846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118" y="210033"/>
            <a:ext cx="11479763" cy="643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963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1254</TotalTime>
  <Words>4</Words>
  <Application>Microsoft Office PowerPoint</Application>
  <PresentationFormat>Широкоэкранный</PresentationFormat>
  <Paragraphs>4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Дмитриенко</dc:creator>
  <cp:lastModifiedBy>Юлия Дмитриенко</cp:lastModifiedBy>
  <cp:revision>85</cp:revision>
  <cp:lastPrinted>2021-12-06T23:32:19Z</cp:lastPrinted>
  <dcterms:created xsi:type="dcterms:W3CDTF">2021-12-03T04:08:17Z</dcterms:created>
  <dcterms:modified xsi:type="dcterms:W3CDTF">2021-12-07T00:40:24Z</dcterms:modified>
</cp:coreProperties>
</file>